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2.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3.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4.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5.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3.xml" ContentType="application/vnd.openxmlformats-officedocument.presentationml.notesSlide+xml"/>
  <Override PartName="/ppt/tags/tag78.xml" ContentType="application/vnd.openxmlformats-officedocument.presentationml.tags+xml"/>
  <Override PartName="/ppt/notesSlides/notesSlide4.xml" ContentType="application/vnd.openxmlformats-officedocument.presentationml.notesSlide+xml"/>
  <Override PartName="/ppt/tags/tag7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7.xml" ContentType="application/vnd.openxmlformats-officedocument.presentationml.notesSlide+xml"/>
  <Override PartName="/ppt/tags/tag92.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9.xml" ContentType="application/vnd.openxmlformats-officedocument.presentationml.notesSlide+xml"/>
  <Override PartName="/ppt/tags/tag11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 id="2147483670" r:id="rId3"/>
    <p:sldMasterId id="2147483684" r:id="rId4"/>
    <p:sldMasterId id="2147483697" r:id="rId5"/>
    <p:sldMasterId id="2147483710" r:id="rId6"/>
    <p:sldMasterId id="2147483723" r:id="rId7"/>
    <p:sldMasterId id="2147483737" r:id="rId8"/>
    <p:sldMasterId id="2147483751" r:id="rId9"/>
    <p:sldMasterId id="2147483764" r:id="rId10"/>
    <p:sldMasterId id="2147483777" r:id="rId11"/>
    <p:sldMasterId id="2147483790" r:id="rId12"/>
    <p:sldMasterId id="2147483803" r:id="rId13"/>
    <p:sldMasterId id="2147483816" r:id="rId14"/>
    <p:sldMasterId id="2147483829" r:id="rId15"/>
    <p:sldMasterId id="2147483843" r:id="rId16"/>
  </p:sldMasterIdLst>
  <p:notesMasterIdLst>
    <p:notesMasterId r:id="rId92"/>
  </p:notesMasterIdLst>
  <p:sldIdLst>
    <p:sldId id="275" r:id="rId17"/>
    <p:sldId id="289" r:id="rId18"/>
    <p:sldId id="278" r:id="rId19"/>
    <p:sldId id="354" r:id="rId20"/>
    <p:sldId id="320" r:id="rId21"/>
    <p:sldId id="357" r:id="rId22"/>
    <p:sldId id="359" r:id="rId23"/>
    <p:sldId id="352" r:id="rId24"/>
    <p:sldId id="299" r:id="rId25"/>
    <p:sldId id="296" r:id="rId26"/>
    <p:sldId id="328" r:id="rId27"/>
    <p:sldId id="364" r:id="rId28"/>
    <p:sldId id="337" r:id="rId29"/>
    <p:sldId id="302" r:id="rId30"/>
    <p:sldId id="369" r:id="rId31"/>
    <p:sldId id="370" r:id="rId32"/>
    <p:sldId id="371" r:id="rId33"/>
    <p:sldId id="372" r:id="rId34"/>
    <p:sldId id="376" r:id="rId35"/>
    <p:sldId id="341" r:id="rId36"/>
    <p:sldId id="375" r:id="rId37"/>
    <p:sldId id="377" r:id="rId38"/>
    <p:sldId id="378" r:id="rId39"/>
    <p:sldId id="379" r:id="rId40"/>
    <p:sldId id="380" r:id="rId41"/>
    <p:sldId id="381" r:id="rId42"/>
    <p:sldId id="382" r:id="rId43"/>
    <p:sldId id="383" r:id="rId44"/>
    <p:sldId id="385" r:id="rId45"/>
    <p:sldId id="384" r:id="rId46"/>
    <p:sldId id="386" r:id="rId47"/>
    <p:sldId id="387" r:id="rId48"/>
    <p:sldId id="388" r:id="rId49"/>
    <p:sldId id="389" r:id="rId50"/>
    <p:sldId id="390" r:id="rId51"/>
    <p:sldId id="394" r:id="rId52"/>
    <p:sldId id="395" r:id="rId53"/>
    <p:sldId id="396" r:id="rId54"/>
    <p:sldId id="397" r:id="rId55"/>
    <p:sldId id="391" r:id="rId56"/>
    <p:sldId id="398" r:id="rId57"/>
    <p:sldId id="399" r:id="rId58"/>
    <p:sldId id="400" r:id="rId59"/>
    <p:sldId id="401" r:id="rId60"/>
    <p:sldId id="402" r:id="rId61"/>
    <p:sldId id="403" r:id="rId62"/>
    <p:sldId id="404" r:id="rId63"/>
    <p:sldId id="405" r:id="rId64"/>
    <p:sldId id="406" r:id="rId65"/>
    <p:sldId id="303" r:id="rId66"/>
    <p:sldId id="447" r:id="rId67"/>
    <p:sldId id="417" r:id="rId68"/>
    <p:sldId id="418" r:id="rId69"/>
    <p:sldId id="420" r:id="rId70"/>
    <p:sldId id="421" r:id="rId71"/>
    <p:sldId id="423" r:id="rId72"/>
    <p:sldId id="424" r:id="rId73"/>
    <p:sldId id="425" r:id="rId74"/>
    <p:sldId id="426" r:id="rId75"/>
    <p:sldId id="428" r:id="rId76"/>
    <p:sldId id="429" r:id="rId77"/>
    <p:sldId id="430" r:id="rId78"/>
    <p:sldId id="431" r:id="rId79"/>
    <p:sldId id="432" r:id="rId80"/>
    <p:sldId id="434" r:id="rId81"/>
    <p:sldId id="435" r:id="rId82"/>
    <p:sldId id="437" r:id="rId83"/>
    <p:sldId id="438" r:id="rId84"/>
    <p:sldId id="439" r:id="rId85"/>
    <p:sldId id="440" r:id="rId86"/>
    <p:sldId id="441" r:id="rId87"/>
    <p:sldId id="442" r:id="rId88"/>
    <p:sldId id="443" r:id="rId89"/>
    <p:sldId id="444" r:id="rId90"/>
    <p:sldId id="445" r:id="rId91"/>
  </p:sldIdLst>
  <p:sldSz cx="12192000" cy="6858000"/>
  <p:notesSz cx="6858000" cy="9144000"/>
  <p:custDataLst>
    <p:tags r:id="rId9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7" userDrawn="1">
          <p15:clr>
            <a:srgbClr val="A4A3A4"/>
          </p15:clr>
        </p15:guide>
        <p15:guide id="2" pos="7257" userDrawn="1">
          <p15:clr>
            <a:srgbClr val="A4A3A4"/>
          </p15:clr>
        </p15:guide>
        <p15:guide id="4" orient="horz" pos="709" userDrawn="1">
          <p15:clr>
            <a:srgbClr val="A4A3A4"/>
          </p15:clr>
        </p15:guide>
        <p15:guide id="5" orient="horz" pos="3995" userDrawn="1">
          <p15:clr>
            <a:srgbClr val="A4A3A4"/>
          </p15:clr>
        </p15:guide>
        <p15:guide id="6" orient="horz" pos="3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483810881" name="WPS_1679281038" initials="W" lastIdx="1" clrIdx="2"/>
  <p:cmAuthor id="1" name="123" initials="1"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ECF1F9"/>
    <a:srgbClr val="B4C7E7"/>
    <a:srgbClr val="4472C4"/>
    <a:srgbClr val="3B69BB"/>
    <a:srgbClr val="2B4D89"/>
    <a:srgbClr val="00469B"/>
    <a:srgbClr val="1F4E79"/>
    <a:srgbClr val="90ABDC"/>
    <a:srgbClr val="82A1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D548EE8-B6A8-4B5C-8821-61C7ED68C729}" styleName="表样式 1 17">
    <a:wholeTbl>
      <a:tcTxStyle>
        <a:fontRef idx="none">
          <a:srgbClr val="000000"/>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w="12700" cmpd="sng">
              <a:solidFill>
                <a:srgbClr val="FFFFFF"/>
              </a:solidFill>
              <a:prstDash val="solid"/>
            </a:ln>
          </a:insideH>
          <a:insideV>
            <a:ln w="12700" cmpd="sng">
              <a:solidFill>
                <a:srgbClr val="FFFFFF"/>
              </a:solidFill>
              <a:prstDash val="solid"/>
            </a:ln>
          </a:insideV>
        </a:tcBdr>
        <a:fill>
          <a:solidFill>
            <a:schemeClr val="accent5">
              <a:lumMod val="10000"/>
              <a:lumOff val="90000"/>
            </a:schemeClr>
          </a:solidFill>
        </a:fill>
      </a:tcStyle>
    </a:wholeTbl>
    <a:band1H>
      <a:tcStyle>
        <a:tcBdr/>
        <a:fill>
          <a:solidFill>
            <a:schemeClr val="accent5">
              <a:lumMod val="40000"/>
              <a:lumOff val="60000"/>
            </a:schemeClr>
          </a:solidFill>
        </a:fill>
      </a:tcStyle>
    </a:band1H>
    <a:band1V>
      <a:tcStyle>
        <a:tcBdr/>
        <a:fill>
          <a:solidFill>
            <a:srgbClr val="B6C7EA"/>
          </a:solidFill>
        </a:fill>
      </a:tcStyle>
    </a:band1V>
    <a:lastCol>
      <a:tcTxStyle b="on">
        <a:fontRef idx="none">
          <a:srgbClr val="08090C"/>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w="12700" cmpd="sng">
              <a:solidFill>
                <a:srgbClr val="FFFFFF"/>
              </a:solidFill>
              <a:prstDash val="solid"/>
            </a:ln>
          </a:insideH>
          <a:insideV>
            <a:ln>
              <a:noFill/>
            </a:ln>
          </a:insideV>
        </a:tcBdr>
        <a:fill>
          <a:solidFill>
            <a:schemeClr val="accent5">
              <a:lumMod val="40000"/>
              <a:lumOff val="60000"/>
            </a:schemeClr>
          </a:solidFill>
        </a:fill>
      </a:tcStyle>
    </a:lastCol>
    <a:firstCol>
      <a:tcTxStyle b="on">
        <a:fontRef idx="none">
          <a:srgbClr val="08090C"/>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w="12700" cmpd="sng">
              <a:solidFill>
                <a:srgbClr val="FFFFFF"/>
              </a:solidFill>
              <a:prstDash val="solid"/>
            </a:ln>
          </a:insideH>
          <a:insideV>
            <a:ln>
              <a:noFill/>
            </a:ln>
          </a:insideV>
        </a:tcBdr>
        <a:fill>
          <a:solidFill>
            <a:schemeClr val="accent5">
              <a:lumMod val="40000"/>
              <a:lumOff val="60000"/>
            </a:schemeClr>
          </a:solidFill>
        </a:fill>
      </a:tcStyle>
    </a:firstCol>
    <a:lastRow>
      <a:tcTxStyle b="on">
        <a:fontRef idx="none">
          <a:srgbClr val="FFFFFF"/>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a:noFill/>
            </a:ln>
          </a:insideH>
          <a:insideV>
            <a:ln>
              <a:noFill/>
            </a:ln>
          </a:insideV>
        </a:tcBdr>
        <a:fill>
          <a:solidFill>
            <a:schemeClr val="accent5"/>
          </a:solidFill>
        </a:fill>
      </a:tcStyle>
    </a:lastRow>
    <a:firstRow>
      <a:tcTxStyle b="on">
        <a:fontRef idx="none">
          <a:srgbClr val="FFFFFF"/>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a:noFill/>
            </a:ln>
          </a:insideH>
          <a:insideV>
            <a:ln w="12700" cmpd="sng">
              <a:solidFill>
                <a:srgbClr val="FFFFFF"/>
              </a:solidFill>
              <a:prstDash val="solid"/>
            </a:ln>
          </a:insideV>
        </a:tcBdr>
        <a:fill>
          <a:solidFill>
            <a:schemeClr val="accent5"/>
          </a:solidFill>
        </a:fill>
      </a:tcStyle>
    </a:firstRow>
  </a:tblStyle>
  <a:tblStyle styleId="{18B51FCC-D256-4A24-8FA0-C430634BB5C9}" styleName="表样式 1 17">
    <a:wholeTbl>
      <a:tcTxStyle>
        <a:fontRef idx="none">
          <a:srgbClr val="000000"/>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w="12700" cmpd="sng">
              <a:solidFill>
                <a:srgbClr val="FFFFFF"/>
              </a:solidFill>
              <a:prstDash val="solid"/>
            </a:ln>
          </a:insideH>
          <a:insideV>
            <a:ln w="12700" cmpd="sng">
              <a:solidFill>
                <a:srgbClr val="FFFFFF"/>
              </a:solidFill>
              <a:prstDash val="solid"/>
            </a:ln>
          </a:insideV>
        </a:tcBdr>
        <a:fill>
          <a:solidFill>
            <a:schemeClr val="accent5">
              <a:lumMod val="10000"/>
              <a:lumOff val="90000"/>
            </a:schemeClr>
          </a:solidFill>
        </a:fill>
      </a:tcStyle>
    </a:wholeTbl>
    <a:band1H>
      <a:tcStyle>
        <a:tcBdr/>
        <a:fill>
          <a:solidFill>
            <a:schemeClr val="accent5">
              <a:lumMod val="40000"/>
              <a:lumOff val="60000"/>
            </a:schemeClr>
          </a:solidFill>
        </a:fill>
      </a:tcStyle>
    </a:band1H>
    <a:band1V>
      <a:tcStyle>
        <a:tcBdr/>
        <a:fill>
          <a:solidFill>
            <a:srgbClr val="B6C7EA"/>
          </a:solidFill>
        </a:fill>
      </a:tcStyle>
    </a:band1V>
    <a:lastCol>
      <a:tcTxStyle b="on">
        <a:fontRef idx="none">
          <a:srgbClr val="08090C"/>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w="12700" cmpd="sng">
              <a:solidFill>
                <a:srgbClr val="FFFFFF"/>
              </a:solidFill>
              <a:prstDash val="solid"/>
            </a:ln>
          </a:insideH>
          <a:insideV>
            <a:ln>
              <a:noFill/>
            </a:ln>
          </a:insideV>
        </a:tcBdr>
        <a:fill>
          <a:solidFill>
            <a:schemeClr val="accent5">
              <a:lumMod val="40000"/>
              <a:lumOff val="60000"/>
            </a:schemeClr>
          </a:solidFill>
        </a:fill>
      </a:tcStyle>
    </a:lastCol>
    <a:firstCol>
      <a:tcTxStyle b="on">
        <a:fontRef idx="none">
          <a:srgbClr val="08090C"/>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w="12700" cmpd="sng">
              <a:solidFill>
                <a:srgbClr val="FFFFFF"/>
              </a:solidFill>
              <a:prstDash val="solid"/>
            </a:ln>
          </a:insideH>
          <a:insideV>
            <a:ln>
              <a:noFill/>
            </a:ln>
          </a:insideV>
        </a:tcBdr>
        <a:fill>
          <a:solidFill>
            <a:schemeClr val="accent5">
              <a:lumMod val="40000"/>
              <a:lumOff val="60000"/>
            </a:schemeClr>
          </a:solidFill>
        </a:fill>
      </a:tcStyle>
    </a:firstCol>
    <a:lastRow>
      <a:tcTxStyle b="on">
        <a:fontRef idx="none">
          <a:srgbClr val="FFFFFF"/>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a:noFill/>
            </a:ln>
          </a:insideH>
          <a:insideV>
            <a:ln>
              <a:noFill/>
            </a:ln>
          </a:insideV>
        </a:tcBdr>
        <a:fill>
          <a:solidFill>
            <a:schemeClr val="accent5"/>
          </a:solidFill>
        </a:fill>
      </a:tcStyle>
    </a:lastRow>
    <a:firstRow>
      <a:tcTxStyle b="on">
        <a:fontRef idx="none">
          <a:srgbClr val="FFFFFF"/>
        </a:fontRef>
      </a:tcTxStyle>
      <a:tcStyle>
        <a:tcBdr>
          <a:left>
            <a:ln w="12700" cmpd="sng">
              <a:solidFill>
                <a:srgbClr val="FFFFFF"/>
              </a:solidFill>
              <a:prstDash val="solid"/>
            </a:ln>
          </a:left>
          <a:right>
            <a:ln w="12700" cmpd="sng">
              <a:solidFill>
                <a:srgbClr val="FFFFFF"/>
              </a:solidFill>
              <a:prstDash val="solid"/>
            </a:ln>
          </a:right>
          <a:top>
            <a:ln w="12700" cmpd="sng">
              <a:solidFill>
                <a:srgbClr val="FFFFFF"/>
              </a:solidFill>
              <a:prstDash val="solid"/>
            </a:ln>
          </a:top>
          <a:bottom>
            <a:ln w="12700" cmpd="sng">
              <a:solidFill>
                <a:srgbClr val="FFFFFF"/>
              </a:solidFill>
              <a:prstDash val="solid"/>
            </a:ln>
          </a:bottom>
          <a:insideH>
            <a:ln>
              <a:noFill/>
            </a:ln>
          </a:insideH>
          <a:insideV>
            <a:ln w="12700" cmpd="sng">
              <a:solidFill>
                <a:srgbClr val="FFFFFF"/>
              </a:solidFill>
              <a:prstDash val="solid"/>
            </a:ln>
          </a:insideV>
        </a:tcBdr>
        <a:fill>
          <a:solidFill>
            <a:schemeClr val="accent5"/>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65" autoAdjust="0"/>
    <p:restoredTop sz="66724" autoAdjust="0"/>
  </p:normalViewPr>
  <p:slideViewPr>
    <p:cSldViewPr snapToGrid="0" showGuides="1">
      <p:cViewPr varScale="1">
        <p:scale>
          <a:sx n="107" d="100"/>
          <a:sy n="107" d="100"/>
        </p:scale>
        <p:origin x="1998" y="114"/>
      </p:cViewPr>
      <p:guideLst>
        <p:guide pos="417"/>
        <p:guide pos="7257"/>
        <p:guide orient="horz" pos="709"/>
        <p:guide orient="horz" pos="3995"/>
        <p:guide orient="horz" pos="3908"/>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slide" Target="slides/slide60.xml"/><Relationship Id="rId84" Type="http://schemas.openxmlformats.org/officeDocument/2006/relationships/slide" Target="slides/slide68.xml"/><Relationship Id="rId89" Type="http://schemas.openxmlformats.org/officeDocument/2006/relationships/slide" Target="slides/slide73.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slide" Target="slides/slide63.xml"/><Relationship Id="rId87" Type="http://schemas.openxmlformats.org/officeDocument/2006/relationships/slide" Target="slides/slide71.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slide" Target="slides/slide66.xml"/><Relationship Id="rId90" Type="http://schemas.openxmlformats.org/officeDocument/2006/relationships/slide" Target="slides/slide74.xml"/><Relationship Id="rId95" Type="http://schemas.openxmlformats.org/officeDocument/2006/relationships/presProps" Target="presProps.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tags" Target="tags/tag1.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s>
</file>

<file path=ppt/diagrams/colors1.xml><?xml version="1.0" encoding="utf-8"?>
<dgm:colorsDef xmlns:dgm="http://schemas.openxmlformats.org/drawingml/2006/diagram" xmlns:a="http://schemas.openxmlformats.org/drawingml/2006/main" uniqueId="urn:microsoft.com/office/officeart/2005/8/colors/accent5_2#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E15931E-1654-4B73-89B2-8E333D9C42E0}" type="doc">
      <dgm:prSet loTypeId="urn:microsoft.com/office/officeart/2005/8/layout/vList5" loCatId="list" qsTypeId="urn:microsoft.com/office/officeart/2005/8/quickstyle/simple1#14" qsCatId="simple" csTypeId="urn:microsoft.com/office/officeart/2005/8/colors/accent5_2#2" csCatId="accent1" phldr="1"/>
      <dgm:spPr/>
      <dgm:t>
        <a:bodyPr/>
        <a:lstStyle/>
        <a:p>
          <a:endParaRPr lang="zh-CN" altLang="en-US"/>
        </a:p>
      </dgm:t>
    </dgm:pt>
    <dgm:pt modelId="{90DDC401-903F-495B-A387-FFA8A45891F6}">
      <dgm:prSet phldrT="[文本]" phldr="0" custT="1"/>
      <dgm:spPr/>
      <dgm:t>
        <a:bodyPr vert="horz" wrap="square"/>
        <a:lstStyle/>
        <a:p>
          <a:pPr>
            <a:lnSpc>
              <a:spcPct val="100000"/>
            </a:lnSpc>
            <a:spcBef>
              <a:spcPct val="0"/>
            </a:spcBef>
            <a:spcAft>
              <a:spcPct val="35000"/>
            </a:spcAft>
          </a:pPr>
          <a:r>
            <a:rPr lang="zh-CN" altLang="en-US" sz="2400" b="1"/>
            <a:t>智能体定义</a:t>
          </a:r>
        </a:p>
      </dgm:t>
    </dgm:pt>
    <dgm:pt modelId="{C8BB0B8A-C63A-4F83-B8DD-3A7CE259E4EE}" type="parTrans" cxnId="{7499557C-E693-4704-A824-F2DB195F33C4}">
      <dgm:prSet/>
      <dgm:spPr/>
      <dgm:t>
        <a:bodyPr/>
        <a:lstStyle/>
        <a:p>
          <a:endParaRPr lang="zh-CN" altLang="en-US"/>
        </a:p>
      </dgm:t>
    </dgm:pt>
    <dgm:pt modelId="{35E5E878-0907-4014-9CFA-56AEFE6C22E5}" type="sibTrans" cxnId="{7499557C-E693-4704-A824-F2DB195F33C4}">
      <dgm:prSet/>
      <dgm:spPr/>
      <dgm:t>
        <a:bodyPr/>
        <a:lstStyle/>
        <a:p>
          <a:endParaRPr lang="zh-CN" altLang="en-US"/>
        </a:p>
      </dgm:t>
    </dgm:pt>
    <dgm:pt modelId="{E08CEB0C-E37F-4DCA-A8EA-4B2CD3AD7754}">
      <dgm:prSet phldrT="[文本]" phldr="0" custT="1"/>
      <dgm:spPr>
        <a:solidFill>
          <a:schemeClr val="accent3">
            <a:lumMod val="20000"/>
            <a:lumOff val="80000"/>
            <a:alpha val="90000"/>
          </a:schemeClr>
        </a:solidFill>
      </dgm:spPr>
      <dgm:t>
        <a:bodyPr vert="horz" wrap="square"/>
        <a:lstStyle/>
        <a:p>
          <a:pPr>
            <a:lnSpc>
              <a:spcPct val="270000"/>
            </a:lnSpc>
            <a:spcBef>
              <a:spcPct val="0"/>
            </a:spcBef>
            <a:spcAft>
              <a:spcPct val="15000"/>
            </a:spcAft>
          </a:pPr>
          <a:r>
            <a:rPr lang="zh-CN" altLang="en-US" sz="1800" dirty="0"/>
            <a:t>解决</a:t>
          </a:r>
          <a:r>
            <a:rPr lang="zh-CN" altLang="en-US" sz="1800" b="1" i="0" dirty="0"/>
            <a:t>特定任务问题</a:t>
          </a:r>
          <a:r>
            <a:rPr lang="zh-CN" altLang="en-US" sz="1800" dirty="0"/>
            <a:t>的</a:t>
          </a:r>
          <a:r>
            <a:rPr lang="zh-CN" altLang="en-US" sz="1800" b="1" dirty="0"/>
            <a:t>算法结构</a:t>
          </a:r>
          <a:r>
            <a:rPr lang="zh-CN" altLang="en-US" sz="1800" dirty="0"/>
            <a:t>，具有感知、认知、决策、执行等能力。</a:t>
          </a:r>
        </a:p>
      </dgm:t>
    </dgm:pt>
    <dgm:pt modelId="{FB4BCC77-44E9-4065-8A2F-90CD32DE34E3}" type="parTrans" cxnId="{CFABC888-169E-41A2-B414-670721C4CE2C}">
      <dgm:prSet/>
      <dgm:spPr/>
      <dgm:t>
        <a:bodyPr/>
        <a:lstStyle/>
        <a:p>
          <a:endParaRPr lang="zh-CN" altLang="en-US"/>
        </a:p>
      </dgm:t>
    </dgm:pt>
    <dgm:pt modelId="{41FED480-3E2E-47A2-B997-02D527BC8082}" type="sibTrans" cxnId="{CFABC888-169E-41A2-B414-670721C4CE2C}">
      <dgm:prSet/>
      <dgm:spPr/>
      <dgm:t>
        <a:bodyPr/>
        <a:lstStyle/>
        <a:p>
          <a:endParaRPr lang="zh-CN" altLang="en-US"/>
        </a:p>
      </dgm:t>
    </dgm:pt>
    <dgm:pt modelId="{8E48C89A-F3D8-4014-9B51-B3A3A5464022}">
      <dgm:prSet phldr="0" custT="1"/>
      <dgm:spPr>
        <a:solidFill>
          <a:schemeClr val="accent3">
            <a:lumMod val="20000"/>
            <a:lumOff val="80000"/>
            <a:alpha val="90000"/>
          </a:schemeClr>
        </a:solidFill>
      </dgm:spPr>
      <dgm:t>
        <a:bodyPr vert="horz" wrap="square"/>
        <a:lstStyle/>
        <a:p>
          <a:pPr>
            <a:lnSpc>
              <a:spcPct val="100000"/>
            </a:lnSpc>
            <a:spcBef>
              <a:spcPct val="0"/>
            </a:spcBef>
            <a:spcAft>
              <a:spcPct val="15000"/>
            </a:spcAft>
          </a:pPr>
          <a:endParaRPr lang="zh-CN" altLang="en-US" sz="1800"/>
        </a:p>
      </dgm:t>
    </dgm:pt>
    <dgm:pt modelId="{E31A1CF6-C4C6-41D3-A4AC-185836FB75FD}" type="parTrans" cxnId="{858DC9BA-53E8-4D94-A387-40B3DADF7A3D}">
      <dgm:prSet/>
      <dgm:spPr/>
      <dgm:t>
        <a:bodyPr/>
        <a:lstStyle/>
        <a:p>
          <a:endParaRPr lang="zh-CN" altLang="en-US"/>
        </a:p>
      </dgm:t>
    </dgm:pt>
    <dgm:pt modelId="{AD118F01-42B4-42DD-B8B4-39641777FCBE}" type="sibTrans" cxnId="{858DC9BA-53E8-4D94-A387-40B3DADF7A3D}">
      <dgm:prSet/>
      <dgm:spPr/>
      <dgm:t>
        <a:bodyPr/>
        <a:lstStyle/>
        <a:p>
          <a:endParaRPr lang="zh-CN" altLang="en-US"/>
        </a:p>
      </dgm:t>
    </dgm:pt>
    <dgm:pt modelId="{D5935282-3C7C-4F88-A1AE-C27DB8591514}" type="pres">
      <dgm:prSet presAssocID="{2E15931E-1654-4B73-89B2-8E333D9C42E0}" presName="Name0" presStyleCnt="0">
        <dgm:presLayoutVars>
          <dgm:dir/>
          <dgm:animLvl val="lvl"/>
          <dgm:resizeHandles val="exact"/>
        </dgm:presLayoutVars>
      </dgm:prSet>
      <dgm:spPr/>
    </dgm:pt>
    <dgm:pt modelId="{E61486FD-113E-4C87-8ADF-B1A8E2A84801}" type="pres">
      <dgm:prSet presAssocID="{90DDC401-903F-495B-A387-FFA8A45891F6}" presName="linNode" presStyleCnt="0"/>
      <dgm:spPr/>
    </dgm:pt>
    <dgm:pt modelId="{96BE2B31-D87C-43E1-BE64-4C27B13F4AA4}" type="pres">
      <dgm:prSet presAssocID="{90DDC401-903F-495B-A387-FFA8A45891F6}" presName="parentText" presStyleLbl="node1" presStyleIdx="0" presStyleCnt="1" custScaleX="65581">
        <dgm:presLayoutVars>
          <dgm:chMax val="1"/>
          <dgm:bulletEnabled val="1"/>
        </dgm:presLayoutVars>
      </dgm:prSet>
      <dgm:spPr/>
    </dgm:pt>
    <dgm:pt modelId="{DD9406C3-FC80-4468-A55B-122D744D43F0}" type="pres">
      <dgm:prSet presAssocID="{90DDC401-903F-495B-A387-FFA8A45891F6}" presName="descendantText" presStyleLbl="alignAccFollowNode1" presStyleIdx="0" presStyleCnt="1" custScaleX="139746" custLinFactNeighborY="-103">
        <dgm:presLayoutVars>
          <dgm:bulletEnabled val="1"/>
        </dgm:presLayoutVars>
      </dgm:prSet>
      <dgm:spPr/>
    </dgm:pt>
  </dgm:ptLst>
  <dgm:cxnLst>
    <dgm:cxn modelId="{1E741511-CBAA-4386-BB0E-0D0F2CF52083}" type="presOf" srcId="{8E48C89A-F3D8-4014-9B51-B3A3A5464022}" destId="{DD9406C3-FC80-4468-A55B-122D744D43F0}" srcOrd="0" destOrd="1" presId="urn:microsoft.com/office/officeart/2005/8/layout/vList5"/>
    <dgm:cxn modelId="{B86DB579-3B63-402E-8A77-5B9FB54A851D}" type="presOf" srcId="{E08CEB0C-E37F-4DCA-A8EA-4B2CD3AD7754}" destId="{DD9406C3-FC80-4468-A55B-122D744D43F0}" srcOrd="0" destOrd="0" presId="urn:microsoft.com/office/officeart/2005/8/layout/vList5"/>
    <dgm:cxn modelId="{7499557C-E693-4704-A824-F2DB195F33C4}" srcId="{2E15931E-1654-4B73-89B2-8E333D9C42E0}" destId="{90DDC401-903F-495B-A387-FFA8A45891F6}" srcOrd="0" destOrd="0" parTransId="{C8BB0B8A-C63A-4F83-B8DD-3A7CE259E4EE}" sibTransId="{35E5E878-0907-4014-9CFA-56AEFE6C22E5}"/>
    <dgm:cxn modelId="{CFABC888-169E-41A2-B414-670721C4CE2C}" srcId="{90DDC401-903F-495B-A387-FFA8A45891F6}" destId="{E08CEB0C-E37F-4DCA-A8EA-4B2CD3AD7754}" srcOrd="0" destOrd="0" parTransId="{FB4BCC77-44E9-4065-8A2F-90CD32DE34E3}" sibTransId="{41FED480-3E2E-47A2-B997-02D527BC8082}"/>
    <dgm:cxn modelId="{D3DACDA1-EEE4-4263-803A-25518D2C8715}" type="presOf" srcId="{2E15931E-1654-4B73-89B2-8E333D9C42E0}" destId="{D5935282-3C7C-4F88-A1AE-C27DB8591514}" srcOrd="0" destOrd="0" presId="urn:microsoft.com/office/officeart/2005/8/layout/vList5"/>
    <dgm:cxn modelId="{858DC9BA-53E8-4D94-A387-40B3DADF7A3D}" srcId="{90DDC401-903F-495B-A387-FFA8A45891F6}" destId="{8E48C89A-F3D8-4014-9B51-B3A3A5464022}" srcOrd="1" destOrd="0" parTransId="{E31A1CF6-C4C6-41D3-A4AC-185836FB75FD}" sibTransId="{AD118F01-42B4-42DD-B8B4-39641777FCBE}"/>
    <dgm:cxn modelId="{F1DE10FD-6F1F-4DD5-99A9-1E4016E2A251}" type="presOf" srcId="{90DDC401-903F-495B-A387-FFA8A45891F6}" destId="{96BE2B31-D87C-43E1-BE64-4C27B13F4AA4}" srcOrd="0" destOrd="0" presId="urn:microsoft.com/office/officeart/2005/8/layout/vList5"/>
    <dgm:cxn modelId="{9FB2E95B-64DF-4F28-A8B9-FB6C86007BA7}" type="presParOf" srcId="{D5935282-3C7C-4F88-A1AE-C27DB8591514}" destId="{E61486FD-113E-4C87-8ADF-B1A8E2A84801}" srcOrd="0" destOrd="0" presId="urn:microsoft.com/office/officeart/2005/8/layout/vList5"/>
    <dgm:cxn modelId="{EBB8091A-145F-4A71-ABC3-0A883CB1B027}" type="presParOf" srcId="{E61486FD-113E-4C87-8ADF-B1A8E2A84801}" destId="{96BE2B31-D87C-43E1-BE64-4C27B13F4AA4}" srcOrd="0" destOrd="0" presId="urn:microsoft.com/office/officeart/2005/8/layout/vList5"/>
    <dgm:cxn modelId="{6F21A3D3-24BF-4F3E-927F-1306A35A9ECD}" type="presParOf" srcId="{E61486FD-113E-4C87-8ADF-B1A8E2A84801}" destId="{DD9406C3-FC80-4468-A55B-122D744D43F0}"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06C3-FC80-4468-A55B-122D744D43F0}">
      <dsp:nvSpPr>
        <dsp:cNvPr id="0" name=""/>
        <dsp:cNvSpPr/>
      </dsp:nvSpPr>
      <dsp:spPr>
        <a:xfrm rot="5400000">
          <a:off x="6159174" y="-3803710"/>
          <a:ext cx="753643" cy="8548843"/>
        </a:xfrm>
        <a:prstGeom prst="round2SameRect">
          <a:avLst/>
        </a:prstGeom>
        <a:solidFill>
          <a:schemeClr val="accent3">
            <a:lumMod val="20000"/>
            <a:lumOff val="80000"/>
            <a:alpha val="9000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270000"/>
            </a:lnSpc>
            <a:spcBef>
              <a:spcPct val="0"/>
            </a:spcBef>
            <a:spcAft>
              <a:spcPct val="15000"/>
            </a:spcAft>
            <a:buChar char="•"/>
          </a:pPr>
          <a:r>
            <a:rPr lang="zh-CN" altLang="en-US" sz="1800" kern="1200" dirty="0"/>
            <a:t>解决</a:t>
          </a:r>
          <a:r>
            <a:rPr lang="zh-CN" altLang="en-US" sz="1800" b="1" i="0" kern="1200" dirty="0"/>
            <a:t>特定任务问题</a:t>
          </a:r>
          <a:r>
            <a:rPr lang="zh-CN" altLang="en-US" sz="1800" kern="1200" dirty="0"/>
            <a:t>的</a:t>
          </a:r>
          <a:r>
            <a:rPr lang="zh-CN" altLang="en-US" sz="1800" b="1" kern="1200" dirty="0"/>
            <a:t>算法结构</a:t>
          </a:r>
          <a:r>
            <a:rPr lang="zh-CN" altLang="en-US" sz="1800" kern="1200" dirty="0"/>
            <a:t>，具有感知、认知、决策、执行等能力。</a:t>
          </a:r>
        </a:p>
        <a:p>
          <a:pPr marL="171450" lvl="1" indent="-171450" algn="l" defTabSz="800100">
            <a:lnSpc>
              <a:spcPct val="100000"/>
            </a:lnSpc>
            <a:spcBef>
              <a:spcPct val="0"/>
            </a:spcBef>
            <a:spcAft>
              <a:spcPct val="15000"/>
            </a:spcAft>
            <a:buChar char="•"/>
          </a:pPr>
          <a:endParaRPr lang="zh-CN" altLang="en-US" sz="1800" kern="1200"/>
        </a:p>
      </dsp:txBody>
      <dsp:txXfrm rot="-5400000">
        <a:off x="2261574" y="130680"/>
        <a:ext cx="8512053" cy="680063"/>
      </dsp:txXfrm>
    </dsp:sp>
    <dsp:sp modelId="{96BE2B31-D87C-43E1-BE64-4C27B13F4AA4}">
      <dsp:nvSpPr>
        <dsp:cNvPr id="0" name=""/>
        <dsp:cNvSpPr/>
      </dsp:nvSpPr>
      <dsp:spPr>
        <a:xfrm>
          <a:off x="4902" y="460"/>
          <a:ext cx="2256672" cy="94205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100000"/>
            </a:lnSpc>
            <a:spcBef>
              <a:spcPct val="0"/>
            </a:spcBef>
            <a:spcAft>
              <a:spcPct val="35000"/>
            </a:spcAft>
            <a:buNone/>
          </a:pPr>
          <a:r>
            <a:rPr lang="zh-CN" altLang="en-US" sz="2400" b="1" kern="1200"/>
            <a:t>智能体定义</a:t>
          </a:r>
        </a:p>
      </dsp:txBody>
      <dsp:txXfrm>
        <a:off x="50889" y="46447"/>
        <a:ext cx="2164698" cy="85008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99011F-9448-49E1-BBBC-C7F87CC24ECB}" type="datetimeFigureOut">
              <a:rPr lang="zh-CN" altLang="en-US" smtClean="0"/>
              <a:t>2026/7/23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278B6D-AD93-48E1-B2C6-5B3B64FCE93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a:t>
            </a:fld>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13</a:t>
            </a:fld>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14</a:t>
            </a:fld>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r>
              <a:rPr lang="zh-CN" altLang="en-US" dirty="0"/>
              <a:t>截击引擎目前支持对多个防空单元对空中导弹的拦截模拟，可以实现静态武器目标分配和多阶段武器目标分配。</a:t>
            </a:r>
            <a:endParaRPr lang="en-US" altLang="zh-CN" dirty="0"/>
          </a:p>
          <a:p>
            <a:pPr>
              <a:buNone/>
            </a:pPr>
            <a:r>
              <a:rPr lang="zh-CN" altLang="en-US" dirty="0"/>
              <a:t>首先该引擎随机生成防空单元和空中导弹信息，通过算法接口将算法引入引擎推演循环中，执行武器目标分配算法后得到分配结果，将分配结果应用于截击引擎中，得到拦截结果，拦截结果以事件的形式输出，同时将拦截过程通过窗口可视化。</a:t>
            </a:r>
            <a:endParaRPr lang="en-US" altLang="zh-CN" dirty="0"/>
          </a:p>
          <a:p>
            <a:pPr>
              <a:buNone/>
            </a:pPr>
            <a:endParaRPr lang="zh-CN" altLang="en-US" dirty="0"/>
          </a:p>
          <a:p>
            <a:pPr>
              <a:buNone/>
            </a:pPr>
            <a:r>
              <a:rPr lang="zh-CN" altLang="en-US" dirty="0"/>
              <a:t>灵弈武器目标分配智能体包含四个部分，分别是态势收集、武器目标分配算法、指令下发和效果评估四个部分。</a:t>
            </a:r>
            <a:endParaRPr lang="en-US" altLang="zh-CN" dirty="0"/>
          </a:p>
          <a:p>
            <a:pPr>
              <a:buNone/>
            </a:pPr>
            <a:r>
              <a:rPr lang="zh-CN" altLang="en-US" dirty="0"/>
              <a:t>态势收集部分将收集指定己方单元的态势信息；武器目标分配算法将处理收集的态势，并生成目标分配方案；指令下发部分将分配方案转换成为灵弈系统可以处理的打击指令，从而完成一次</a:t>
            </a:r>
            <a:r>
              <a:rPr lang="en-US" altLang="zh-CN" dirty="0"/>
              <a:t>OODA</a:t>
            </a:r>
            <a:r>
              <a:rPr lang="zh-CN" altLang="en-US" dirty="0"/>
              <a:t>环；效果评估部分将收集在某一区域的来袭目标和击落目标，评估打击和拦截数量比，以及拦截价值占比。</a:t>
            </a:r>
          </a:p>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15</a:t>
            </a:fld>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16</a:t>
            </a:fld>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r>
              <a:rPr lang="zh-CN" altLang="en-US" dirty="0"/>
              <a:t>在态势收集模块中，从基础态势里提取单元和目标的基本信息，分别集成在函数</a:t>
            </a:r>
            <a:r>
              <a:rPr lang="en-US" altLang="zh-CN" dirty="0" err="1"/>
              <a:t>get_target_info</a:t>
            </a:r>
            <a:r>
              <a:rPr lang="en-US" altLang="zh-CN" dirty="0"/>
              <a:t>()</a:t>
            </a:r>
            <a:r>
              <a:rPr lang="zh-CN" altLang="en-US" dirty="0"/>
              <a:t>和</a:t>
            </a:r>
            <a:r>
              <a:rPr lang="en-US" altLang="zh-CN" dirty="0" err="1"/>
              <a:t>get_unit_info</a:t>
            </a:r>
            <a:r>
              <a:rPr lang="en-US" altLang="zh-CN" dirty="0"/>
              <a:t>()</a:t>
            </a:r>
            <a:r>
              <a:rPr lang="zh-CN" altLang="en-US" dirty="0"/>
              <a:t>中，同时也包含了目标拦截概率算法、目标价值算法、目标威胁度算法和目标进攻位置算法。其中目标价值算法主要参考单元分值表，其他算法分别集成在函数</a:t>
            </a:r>
            <a:r>
              <a:rPr lang="en-US" altLang="zh-CN" dirty="0" err="1"/>
              <a:t>get_attack_prob</a:t>
            </a:r>
            <a:r>
              <a:rPr lang="en-US" altLang="zh-CN" dirty="0"/>
              <a:t>()</a:t>
            </a:r>
            <a:r>
              <a:rPr lang="zh-CN" altLang="en-US" dirty="0"/>
              <a:t>、</a:t>
            </a:r>
            <a:r>
              <a:rPr lang="en-US" altLang="zh-CN" dirty="0" err="1"/>
              <a:t>type_threat</a:t>
            </a:r>
            <a:r>
              <a:rPr lang="en-US" altLang="zh-CN" dirty="0"/>
              <a:t>()</a:t>
            </a:r>
            <a:r>
              <a:rPr lang="zh-CN" altLang="en-US" dirty="0"/>
              <a:t>和</a:t>
            </a:r>
            <a:r>
              <a:rPr lang="en-US" altLang="zh-CN" dirty="0" err="1"/>
              <a:t>get_closest_target</a:t>
            </a:r>
            <a:r>
              <a:rPr lang="en-US" altLang="zh-CN" dirty="0"/>
              <a:t>()</a:t>
            </a:r>
            <a:r>
              <a:rPr lang="zh-CN" altLang="en-US" dirty="0"/>
              <a:t>中。这些算法可供参考，也可以根据战术需求进行算法替换。</a:t>
            </a:r>
          </a:p>
          <a:p>
            <a:pPr>
              <a:buNone/>
            </a:pPr>
            <a:r>
              <a:rPr lang="zh-CN" altLang="en-US" dirty="0"/>
              <a:t>为了贴合灵弈系统的实际情况，灵弈武器目标分配智能体的态势做了如下修改：</a:t>
            </a:r>
            <a:endParaRPr lang="en-US" altLang="zh-CN" dirty="0"/>
          </a:p>
          <a:p>
            <a:pPr>
              <a:buNone/>
            </a:pPr>
            <a:r>
              <a:rPr lang="zh-CN" altLang="en-US" dirty="0"/>
              <a:t>（</a:t>
            </a:r>
            <a:r>
              <a:rPr lang="en-US" altLang="zh-CN" dirty="0"/>
              <a:t>1</a:t>
            </a:r>
            <a:r>
              <a:rPr lang="zh-CN" altLang="en-US" dirty="0"/>
              <a:t>）空中目标信息增加字段</a:t>
            </a:r>
            <a:r>
              <a:rPr lang="en-US" altLang="zh-CN" dirty="0"/>
              <a:t>type</a:t>
            </a:r>
            <a:r>
              <a:rPr lang="zh-CN" altLang="en-US" dirty="0"/>
              <a:t>，以区分飞机和导弹；</a:t>
            </a:r>
            <a:endParaRPr lang="en-US" altLang="zh-CN" dirty="0"/>
          </a:p>
          <a:p>
            <a:pPr>
              <a:buNone/>
            </a:pPr>
            <a:r>
              <a:rPr lang="zh-CN" altLang="en-US" dirty="0"/>
              <a:t>（</a:t>
            </a:r>
            <a:r>
              <a:rPr lang="en-US" altLang="zh-CN" dirty="0"/>
              <a:t>2</a:t>
            </a:r>
            <a:r>
              <a:rPr lang="zh-CN" altLang="en-US" dirty="0"/>
              <a:t>）防空单元信息中增加武器</a:t>
            </a:r>
            <a:r>
              <a:rPr lang="en-US" altLang="zh-CN" dirty="0" err="1"/>
              <a:t>dbid</a:t>
            </a:r>
            <a:r>
              <a:rPr lang="zh-CN" altLang="en-US" dirty="0"/>
              <a:t>字段，以区分同一防空单元下的不同防空武器。</a:t>
            </a:r>
            <a:endParaRPr lang="en-US" altLang="zh-CN" dirty="0"/>
          </a:p>
          <a:p>
            <a:pPr>
              <a:buNone/>
            </a:pPr>
            <a:r>
              <a:rPr lang="zh-CN" altLang="en-US" dirty="0"/>
              <a:t>灵弈引擎态势信息如图 所示，浅蓝色区块是与截击引擎的不同部分。</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17</a:t>
            </a:fld>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18</a:t>
            </a:fld>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19</a:t>
            </a:fld>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20</a:t>
            </a:fld>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21</a:t>
            </a:fld>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22</a:t>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a:t>
            </a:fld>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23</a:t>
            </a:fld>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24</a:t>
            </a:fld>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r>
              <a:rPr lang="zh-CN" altLang="en-US" dirty="0"/>
              <a:t>由于灵弈平台内置的导弹拦截目标分配逻辑较为充分，可以应对针对本单元的来袭目标，所以为了与内置逻辑区分开，智能体一中所使用的武器目标分配算法侧重于在本单元遭到超过可拦截数量导弹攻击时的目标分配，即本单元无法保全自己，所以挑选高价值目标以尽可能在推演过程中拿下更多的分数。</a:t>
            </a:r>
          </a:p>
          <a:p>
            <a:pPr>
              <a:buNone/>
            </a:pPr>
            <a:r>
              <a:rPr lang="zh-CN" altLang="en-US" dirty="0"/>
              <a:t>根据上述场景，以单元“地空导弹营</a:t>
            </a:r>
            <a:r>
              <a:rPr lang="en-US" altLang="zh-CN" dirty="0"/>
              <a:t>(KN-06</a:t>
            </a:r>
            <a:r>
              <a:rPr lang="zh-CN" altLang="en-US" dirty="0"/>
              <a:t>型地空导弹 </a:t>
            </a:r>
            <a:r>
              <a:rPr lang="en-US" altLang="zh-CN" dirty="0"/>
              <a:t>[Pongae-5</a:t>
            </a:r>
            <a:r>
              <a:rPr lang="zh-CN" altLang="en-US" dirty="0"/>
              <a:t>型防空导弹</a:t>
            </a:r>
            <a:r>
              <a:rPr lang="en-US" altLang="zh-CN" dirty="0"/>
              <a:t>])”</a:t>
            </a:r>
            <a:r>
              <a:rPr lang="zh-CN" altLang="en-US" dirty="0"/>
              <a:t>为例，该单元面临多枚导弹的袭击，超过了本身导弹营的防御负荷，而此时在可拦截范围内又存在高价值目标飞机。</a:t>
            </a:r>
            <a:endParaRPr lang="en-US" altLang="zh-CN" dirty="0"/>
          </a:p>
          <a:p>
            <a:pPr>
              <a:buNone/>
            </a:pPr>
            <a:endParaRPr lang="zh-CN" altLang="en-US" dirty="0"/>
          </a:p>
          <a:p>
            <a:pPr>
              <a:buNone/>
            </a:pPr>
            <a:r>
              <a:rPr lang="zh-CN" altLang="en-US" dirty="0"/>
              <a:t>所以当该地面导弹营监测一架高价值敌方侦察机进入开火范围时，于是根据目标价值高低设计，优先打击高价值目标，如图所示。</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打击成功后在界面左下方消息栏输出拦截和得分情况，如图所示。</a:t>
            </a:r>
          </a:p>
          <a:p>
            <a:pPr>
              <a:buNone/>
            </a:pPr>
            <a:endParaRPr lang="zh-CN" altLang="en-US"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25</a:t>
            </a:fld>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26</a:t>
            </a:fld>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r>
              <a:rPr lang="zh-CN" altLang="en-US" dirty="0"/>
              <a:t>仿真验证环境基于</a:t>
            </a:r>
            <a:r>
              <a:rPr lang="en-US" altLang="zh-CN" dirty="0"/>
              <a:t>Windows 10</a:t>
            </a:r>
            <a:r>
              <a:rPr lang="zh-CN" altLang="en-US" dirty="0"/>
              <a:t>操作系统搭建，硬件配置采用</a:t>
            </a:r>
            <a:r>
              <a:rPr lang="en-US" altLang="zh-CN" dirty="0"/>
              <a:t>Intel Core i7-14700F</a:t>
            </a:r>
            <a:r>
              <a:rPr lang="zh-CN" altLang="en-US" dirty="0"/>
              <a:t>处理器（基础频率</a:t>
            </a:r>
            <a:r>
              <a:rPr lang="en-US" altLang="zh-CN" dirty="0"/>
              <a:t>2.5GHz</a:t>
            </a:r>
            <a:r>
              <a:rPr lang="zh-CN" altLang="en-US" dirty="0"/>
              <a:t>）、</a:t>
            </a:r>
            <a:r>
              <a:rPr lang="en-US" altLang="zh-CN" dirty="0"/>
              <a:t>NVIDIA GeForce RTX 4060 </a:t>
            </a:r>
            <a:r>
              <a:rPr lang="en-US" altLang="zh-CN" dirty="0" err="1"/>
              <a:t>Ti</a:t>
            </a:r>
            <a:r>
              <a:rPr lang="zh-CN" altLang="en-US" dirty="0"/>
              <a:t>显卡（</a:t>
            </a:r>
            <a:r>
              <a:rPr lang="en-US" altLang="zh-CN" dirty="0"/>
              <a:t>8GB</a:t>
            </a:r>
            <a:r>
              <a:rPr lang="zh-CN" altLang="en-US" dirty="0"/>
              <a:t>显存），算法由</a:t>
            </a:r>
            <a:r>
              <a:rPr lang="en-US" altLang="zh-CN" dirty="0"/>
              <a:t>Python 3.9</a:t>
            </a:r>
            <a:r>
              <a:rPr lang="zh-CN" altLang="en-US" dirty="0"/>
              <a:t>实现，仿真推演依托灵弈平台提供的虚拟化环境完成。在求解时间上，多目标粒子群优化算法在迭代次数为</a:t>
            </a:r>
            <a:r>
              <a:rPr lang="en-US" altLang="zh-CN" dirty="0"/>
              <a:t>5</a:t>
            </a:r>
            <a:r>
              <a:rPr lang="zh-CN" altLang="en-US" dirty="0"/>
              <a:t>时，一次智能体执行后的单步运行时间如图所示，可以看出单步运行时间最长用时</a:t>
            </a:r>
            <a:r>
              <a:rPr lang="en-US" altLang="zh-CN" dirty="0"/>
              <a:t>0.4</a:t>
            </a:r>
            <a:r>
              <a:rPr lang="zh-CN" altLang="en-US" dirty="0"/>
              <a:t>秒，经过计算得出平均单步运行时间为</a:t>
            </a:r>
            <a:r>
              <a:rPr lang="en-US" altLang="zh-CN" dirty="0"/>
              <a:t>0.067s</a:t>
            </a:r>
            <a:r>
              <a:rPr lang="zh-CN" altLang="en-US" dirty="0"/>
              <a:t>。</a:t>
            </a:r>
          </a:p>
          <a:p>
            <a:pPr>
              <a:buNone/>
            </a:pPr>
            <a:endParaRPr lang="zh-CN" altLang="en-US"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27</a:t>
            </a:fld>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28</a:t>
            </a:fld>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29</a:t>
            </a:fld>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30</a:t>
            </a:fld>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31</a:t>
            </a:fld>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32</a:t>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a:t>
            </a:fld>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33</a:t>
            </a:fld>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34</a:t>
            </a:fld>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35</a:t>
            </a:fld>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36</a:t>
            </a:fld>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37</a:t>
            </a:fld>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38</a:t>
            </a:fld>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b="1" dirty="0"/>
              <a:t>Dijkstra</a:t>
            </a:r>
            <a:r>
              <a:rPr lang="zh-CN" altLang="en-US" dirty="0"/>
              <a:t>是一种贪心算法，即始终保持当前迭代解为当前最优解，用于解决单源最短路径问题。</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单源最短路径是给定一个网络，包含一个起点、一个终点，求解两点之间最短路径问题。如何建立这个网络</a:t>
            </a:r>
            <a:r>
              <a:rPr lang="en-US" altLang="zh-CN" dirty="0"/>
              <a:t>?</a:t>
            </a:r>
            <a:endParaRPr lang="zh-CN" altLang="en-US"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在实现时，首先通过实际经度、纬度建立</a:t>
            </a:r>
            <a:r>
              <a:rPr lang="en-US" altLang="zh-CN" dirty="0"/>
              <a:t>Dijkstra</a:t>
            </a:r>
            <a:r>
              <a:rPr lang="zh-CN" altLang="en-US" dirty="0"/>
              <a:t>搜索用的栅格地图</a:t>
            </a:r>
            <a:r>
              <a:rPr lang="en-US" altLang="zh-CN" dirty="0"/>
              <a:t>(</a:t>
            </a:r>
            <a:r>
              <a:rPr lang="zh-CN" altLang="en-US" dirty="0"/>
              <a:t>也即网络</a:t>
            </a:r>
            <a:r>
              <a:rPr lang="en-US" altLang="zh-CN" dirty="0"/>
              <a:t>)</a:t>
            </a:r>
            <a:r>
              <a:rPr lang="zh-CN" altLang="en-US" dirty="0"/>
              <a:t>，设置栅格地图上的起点（我方需要路径规划的单元经纬度）、终点（敌方被打击目标经纬度，从我方情报信息获得）、障碍点（敌方需要躲避的单元，从我方情报信息获得）。栅格地图以经度、纬度为坐标基，用</a:t>
            </a:r>
            <a:r>
              <a:rPr lang="en-US" altLang="zh-CN" dirty="0"/>
              <a:t>ratio</a:t>
            </a:r>
            <a:r>
              <a:rPr lang="zh-CN" altLang="en-US" dirty="0"/>
              <a:t>参数调整转换栅格地图精度，以下是常用精度展示，</a:t>
            </a:r>
            <a:r>
              <a:rPr lang="en-US" altLang="zh-CN" dirty="0"/>
              <a:t>ratio</a:t>
            </a:r>
            <a:r>
              <a:rPr lang="zh-CN" altLang="en-US" dirty="0"/>
              <a:t>越小栅格地图的格子越小，即栅格地图越密集，路径精度越高，根据实际情况设置栅格地图精度可一定程度上提高搜索路径对障碍的敏感度。</a:t>
            </a:r>
          </a:p>
          <a:p>
            <a:pPr>
              <a:buNone/>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单源最短路径是指给定网络，指定一个起点</a:t>
            </a:r>
            <a:r>
              <a:rPr lang="en-US" altLang="zh-CN" dirty="0"/>
              <a:t>A</a:t>
            </a:r>
            <a:r>
              <a:rPr lang="zh-CN" altLang="en-US" dirty="0"/>
              <a:t>和终点</a:t>
            </a:r>
            <a:r>
              <a:rPr lang="en-US" altLang="zh-CN" dirty="0"/>
              <a:t>G</a:t>
            </a:r>
            <a:r>
              <a:rPr lang="zh-CN" altLang="en-US" dirty="0"/>
              <a:t>，求解两点之间的最短路径。网络如何在实际地图建立？</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39</a:t>
            </a:fld>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t>通过查看路径规划后绘制的热力图，初步判断当前搜索路径是否符合预期规划路径。</a:t>
            </a:r>
            <a:endParaRPr lang="en-US" altLang="zh-CN" sz="1200"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t>黑色点表示障碍物，规划路径为蓝色折现段，可见规划路径很好的避开了图中黑色障碍物。</a:t>
            </a:r>
          </a:p>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40</a:t>
            </a:fld>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41</a:t>
            </a:fld>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42</a:t>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7</a:t>
            </a:fld>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43</a:t>
            </a:fld>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44</a:t>
            </a:fld>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45</a:t>
            </a:fld>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46</a:t>
            </a:fld>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47</a:t>
            </a:fld>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48</a:t>
            </a:fld>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en-US" altLang="zh-CN" dirty="0"/>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49</a:t>
            </a:fld>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51</a:t>
            </a:fld>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52</a:t>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8</a:t>
            </a:fld>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53</a:t>
            </a:fld>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54</a:t>
            </a:fld>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55</a:t>
            </a:fld>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56</a:t>
            </a:fld>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57</a:t>
            </a:fld>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58</a:t>
            </a:fld>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59</a:t>
            </a:fld>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60</a:t>
            </a:fld>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61</a:t>
            </a:fld>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62</a:t>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63</a:t>
            </a:fld>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64</a:t>
            </a:fld>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65</a:t>
            </a:fld>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66</a:t>
            </a:fld>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67</a:t>
            </a:fld>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68</a:t>
            </a:fld>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69</a:t>
            </a:fld>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70</a:t>
            </a:fld>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71</a:t>
            </a:fld>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72</a:t>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10</a:t>
            </a:fld>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73</a:t>
            </a:fld>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Font typeface="Arial" panose="020B0604020202020204" pitchFamily="34" charset="0"/>
              <a:buChar char="•"/>
            </a:pPr>
            <a:r>
              <a:rPr lang="zh-CN" altLang="en-US" b="1" i="0" dirty="0">
                <a:solidFill>
                  <a:srgbClr val="333333"/>
                </a:solidFill>
                <a:effectLst/>
                <a:latin typeface="Open Sans" panose="020B0606030504020204" pitchFamily="34" charset="0"/>
              </a:rPr>
              <a:t>美国海军陆战队</a:t>
            </a:r>
            <a:r>
              <a:rPr lang="en-US" altLang="zh-CN" b="1" i="0" dirty="0">
                <a:solidFill>
                  <a:srgbClr val="333333"/>
                </a:solidFill>
                <a:effectLst/>
                <a:latin typeface="Open Sans" panose="020B0606030504020204" pitchFamily="34" charset="0"/>
              </a:rPr>
              <a:t>AAR</a:t>
            </a:r>
            <a:r>
              <a:rPr lang="zh-CN" altLang="en-US" b="1" i="0" dirty="0">
                <a:solidFill>
                  <a:srgbClr val="333333"/>
                </a:solidFill>
                <a:effectLst/>
                <a:latin typeface="Open Sans" panose="020B0606030504020204" pitchFamily="34" charset="0"/>
              </a:rPr>
              <a:t>知识检索助手：</a:t>
            </a:r>
            <a:r>
              <a:rPr lang="zh-CN" altLang="en-US" b="0" i="0" dirty="0">
                <a:solidFill>
                  <a:srgbClr val="333333"/>
                </a:solidFill>
                <a:effectLst/>
                <a:latin typeface="Open Sans" panose="020B0606030504020204" pitchFamily="34" charset="0"/>
              </a:rPr>
              <a:t>开发基于</a:t>
            </a:r>
            <a:r>
              <a:rPr lang="en-US" altLang="zh-CN" b="0" i="0" dirty="0">
                <a:solidFill>
                  <a:srgbClr val="333333"/>
                </a:solidFill>
                <a:effectLst/>
                <a:latin typeface="Open Sans" panose="020B0606030504020204" pitchFamily="34" charset="0"/>
              </a:rPr>
              <a:t>LLM</a:t>
            </a:r>
            <a:r>
              <a:rPr lang="zh-CN" altLang="en-US" b="0" i="0" dirty="0">
                <a:solidFill>
                  <a:srgbClr val="333333"/>
                </a:solidFill>
                <a:effectLst/>
                <a:latin typeface="Open Sans" panose="020B0606030504020204" pitchFamily="34" charset="0"/>
              </a:rPr>
              <a:t>的问答系统，接入数十年累计的演习与作战后评估报告</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。场景是让官兵以自然语言查询过往经验教训，快速找到与当前任务相关的战例参考。技术上采用检索增强生成（</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）方法，将用户提问与知识库匹配检索，再由大模型生成凝练回答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。突出特点是可将海量非结构化经验数据转化为可用知识，如将几十年的报告要点自动汇总成精炼报告，或提取特定使命场景的关键要素和趋势 </a:t>
            </a:r>
            <a:r>
              <a:rPr lang="en-US" altLang="zh-CN" b="0" i="0" dirty="0">
                <a:solidFill>
                  <a:srgbClr val="333333"/>
                </a:solidFill>
                <a:effectLst/>
                <a:latin typeface="Open Sans" panose="020B0606030504020204" pitchFamily="34" charset="0"/>
              </a:rPr>
              <a:t> </a:t>
            </a:r>
            <a:r>
              <a:rPr lang="zh-CN" altLang="en-US" b="0" i="0" dirty="0">
                <a:solidFill>
                  <a:srgbClr val="333333"/>
                </a:solidFill>
                <a:effectLst/>
                <a:latin typeface="Open Sans" panose="020B0606030504020204" pitchFamily="34" charset="0"/>
              </a:rPr>
              <a:t>。这大幅提升了知识获取效率，帮助指挥官在计划下一次演训或任务时迅速借鉴历史经验。 </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备注</a:t>
            </a:r>
            <a:r>
              <a:rPr lang="en-US" altLang="zh-CN" b="0" i="0" dirty="0">
                <a:solidFill>
                  <a:srgbClr val="333333"/>
                </a:solidFill>
                <a:effectLst/>
                <a:latin typeface="Open Sans" panose="020B0606030504020204" pitchFamily="34" charset="0"/>
              </a:rPr>
              <a:t>】</a:t>
            </a:r>
            <a:r>
              <a:rPr lang="zh-CN" altLang="en-US" b="0" i="0" dirty="0">
                <a:solidFill>
                  <a:srgbClr val="333333"/>
                </a:solidFill>
                <a:effectLst/>
                <a:latin typeface="Open Sans" panose="020B0606030504020204" pitchFamily="34" charset="0"/>
              </a:rPr>
              <a:t>：该案例来自美军推动</a:t>
            </a:r>
            <a:r>
              <a:rPr lang="en-US" altLang="zh-CN" b="0" i="0" dirty="0">
                <a:solidFill>
                  <a:srgbClr val="333333"/>
                </a:solidFill>
                <a:effectLst/>
                <a:latin typeface="Open Sans" panose="020B0606030504020204" pitchFamily="34" charset="0"/>
              </a:rPr>
              <a:t>AI</a:t>
            </a:r>
            <a:r>
              <a:rPr lang="zh-CN" altLang="en-US" b="0" i="0" dirty="0">
                <a:solidFill>
                  <a:srgbClr val="333333"/>
                </a:solidFill>
                <a:effectLst/>
                <a:latin typeface="Open Sans" panose="020B0606030504020204" pitchFamily="34" charset="0"/>
              </a:rPr>
              <a:t>战略的实际项目。展示建议：可引用系统架构示意图或交互界面截图，强调“海量</a:t>
            </a:r>
            <a:r>
              <a:rPr lang="en-US" altLang="zh-CN" b="0" i="0" dirty="0">
                <a:solidFill>
                  <a:srgbClr val="333333"/>
                </a:solidFill>
                <a:effectLst/>
                <a:latin typeface="Open Sans" panose="020B0606030504020204" pitchFamily="34" charset="0"/>
              </a:rPr>
              <a:t>AAR + LLM</a:t>
            </a:r>
            <a:r>
              <a:rPr lang="zh-CN" altLang="en-US" b="0" i="0" dirty="0">
                <a:solidFill>
                  <a:srgbClr val="333333"/>
                </a:solidFill>
                <a:effectLst/>
                <a:latin typeface="Open Sans" panose="020B0606030504020204" pitchFamily="34" charset="0"/>
              </a:rPr>
              <a:t>检索”的模式，以及用</a:t>
            </a:r>
            <a:r>
              <a:rPr lang="en-US" altLang="zh-CN" b="0" i="0" dirty="0">
                <a:solidFill>
                  <a:srgbClr val="333333"/>
                </a:solidFill>
                <a:effectLst/>
                <a:latin typeface="Open Sans" panose="020B0606030504020204" pitchFamily="34" charset="0"/>
              </a:rPr>
              <a:t>RAG</a:t>
            </a:r>
            <a:r>
              <a:rPr lang="zh-CN" altLang="en-US" b="0" i="0" dirty="0">
                <a:solidFill>
                  <a:srgbClr val="333333"/>
                </a:solidFill>
                <a:effectLst/>
                <a:latin typeface="Open Sans" panose="020B0606030504020204" pitchFamily="34" charset="0"/>
              </a:rPr>
              <a:t>技术避免了大模型“幻觉”，确保回答有据可依。解释该助手如何辅助制定计划（例如查询类似任务中的战损教训并快速输出要点），突出其在缩短情报研判时间上的价值。</a:t>
            </a:r>
          </a:p>
          <a:p>
            <a:pPr>
              <a:buNone/>
            </a:pPr>
            <a:br>
              <a:rPr lang="zh-CN" altLang="en-US" dirty="0"/>
            </a:b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74</a:t>
            </a:fld>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842B054-0CF9-400F-B234-20538BCD453F}" type="slidenum">
              <a:rPr lang="zh-CN" altLang="en-US" smtClean="0"/>
              <a:t>75</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11</a:t>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buNone/>
            </a:pPr>
            <a:endParaRPr lang="zh-CN" altLang="en-US" dirty="0"/>
          </a:p>
        </p:txBody>
      </p:sp>
      <p:sp>
        <p:nvSpPr>
          <p:cNvPr id="4" name="灯片编号占位符 3"/>
          <p:cNvSpPr>
            <a:spLocks noGrp="1"/>
          </p:cNvSpPr>
          <p:nvPr>
            <p:ph type="sldNum" sz="quarter" idx="5"/>
          </p:nvPr>
        </p:nvSpPr>
        <p:spPr/>
        <p:txBody>
          <a:bodyPr/>
          <a:lstStyle/>
          <a:p>
            <a:fld id="{973ABA49-EF90-452F-9FDC-BB73E07BD941}" type="slidenum">
              <a:rPr lang="zh-CN" altLang="en-US" smtClean="0"/>
              <a:t>12</a:t>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0.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0.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1.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3.sv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6.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1.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7.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8.sv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2.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3.sv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6.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2.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7.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8.sv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3.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3.sv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6.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3.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7.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8.sv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4.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3.sv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6.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4.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7.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8.sv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3.sv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6.svg"/><Relationship Id="rId7" Type="http://schemas.openxmlformats.org/officeDocument/2006/relationships/image" Target="../media/image22.svg"/><Relationship Id="rId2" Type="http://schemas.openxmlformats.org/officeDocument/2006/relationships/image" Target="../media/image1.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24.svg"/><Relationship Id="rId5" Type="http://schemas.openxmlformats.org/officeDocument/2006/relationships/image" Target="../media/image27.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8.sv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6.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6.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8.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8.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9.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9.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13.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组合 15" descr="501512f1-9872-4862-b3f0-82d70a4e4d93"/>
          <p:cNvGrpSpPr/>
          <p:nvPr/>
        </p:nvGrpSpPr>
        <p:grpSpPr>
          <a:xfrm>
            <a:off x="-12088" y="0"/>
            <a:ext cx="12204089" cy="6858001"/>
            <a:chOff x="-12088" y="0"/>
            <a:chExt cx="12204089" cy="6858001"/>
          </a:xfrm>
        </p:grpSpPr>
        <p:grpSp>
          <p:nvGrpSpPr>
            <p:cNvPr id="6" name="组合 5" descr="3f636596-5165-4efb-9680-6e7a6e029b0f"/>
            <p:cNvGrpSpPr/>
            <p:nvPr/>
          </p:nvGrpSpPr>
          <p:grpSpPr>
            <a:xfrm>
              <a:off x="-12088" y="4794394"/>
              <a:ext cx="12204089" cy="2063607"/>
              <a:chOff x="-12088" y="4794394"/>
              <a:chExt cx="12204089" cy="2063607"/>
            </a:xfrm>
          </p:grpSpPr>
          <p:sp>
            <p:nvSpPr>
              <p:cNvPr id="7" name="任意多边形: 形状 6" descr="5e8d333f-0e9f-423f-96f5-e07fc2c86706"/>
              <p:cNvSpPr/>
              <p:nvPr/>
            </p:nvSpPr>
            <p:spPr bwMode="auto">
              <a:xfrm>
                <a:off x="554582" y="4942832"/>
                <a:ext cx="11637418" cy="1915168"/>
              </a:xfrm>
              <a:custGeom>
                <a:avLst/>
                <a:gdLst>
                  <a:gd name="connsiteX0" fmla="*/ 8612903 w 11637418"/>
                  <a:gd name="connsiteY0" fmla="*/ 0 h 1915168"/>
                  <a:gd name="connsiteX1" fmla="*/ 11637418 w 11637418"/>
                  <a:gd name="connsiteY1" fmla="*/ 1581105 h 1915168"/>
                  <a:gd name="connsiteX2" fmla="*/ 11637418 w 11637418"/>
                  <a:gd name="connsiteY2" fmla="*/ 1915168 h 1915168"/>
                  <a:gd name="connsiteX3" fmla="*/ 0 w 11637418"/>
                  <a:gd name="connsiteY3" fmla="*/ 1915168 h 1915168"/>
                </a:gdLst>
                <a:ahLst/>
                <a:cxnLst>
                  <a:cxn ang="0">
                    <a:pos x="connsiteX0" y="connsiteY0"/>
                  </a:cxn>
                  <a:cxn ang="0">
                    <a:pos x="connsiteX1" y="connsiteY1"/>
                  </a:cxn>
                  <a:cxn ang="0">
                    <a:pos x="connsiteX2" y="connsiteY2"/>
                  </a:cxn>
                  <a:cxn ang="0">
                    <a:pos x="connsiteX3" y="connsiteY3"/>
                  </a:cxn>
                </a:cxnLst>
                <a:rect l="l" t="t" r="r" b="b"/>
                <a:pathLst>
                  <a:path w="11637418" h="1915168">
                    <a:moveTo>
                      <a:pt x="8612903" y="0"/>
                    </a:moveTo>
                    <a:lnTo>
                      <a:pt x="11637418" y="1581105"/>
                    </a:lnTo>
                    <a:lnTo>
                      <a:pt x="11637418" y="1915168"/>
                    </a:lnTo>
                    <a:lnTo>
                      <a:pt x="0" y="1915168"/>
                    </a:lnTo>
                    <a:close/>
                  </a:path>
                </a:pathLst>
              </a:custGeom>
              <a:solidFill>
                <a:schemeClr val="accent1">
                  <a:lumMod val="40000"/>
                  <a:lumOff val="60000"/>
                  <a:alpha val="34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sp>
            <p:nvSpPr>
              <p:cNvPr id="8" name="任意多边形: 形状 7" descr="6fe6ad7a-fd3e-48e7-8777-3a56e2733be1"/>
              <p:cNvSpPr/>
              <p:nvPr/>
            </p:nvSpPr>
            <p:spPr bwMode="auto">
              <a:xfrm>
                <a:off x="335096" y="4794394"/>
                <a:ext cx="11856904" cy="2063607"/>
              </a:xfrm>
              <a:custGeom>
                <a:avLst/>
                <a:gdLst>
                  <a:gd name="connsiteX0" fmla="*/ 7128328 w 11856904"/>
                  <a:gd name="connsiteY0" fmla="*/ 0 h 2063607"/>
                  <a:gd name="connsiteX1" fmla="*/ 11856904 w 11856904"/>
                  <a:gd name="connsiteY1" fmla="*/ 1832069 h 2063607"/>
                  <a:gd name="connsiteX2" fmla="*/ 11856904 w 11856904"/>
                  <a:gd name="connsiteY2" fmla="*/ 2063607 h 2063607"/>
                  <a:gd name="connsiteX3" fmla="*/ 0 w 11856904"/>
                  <a:gd name="connsiteY3" fmla="*/ 2063607 h 2063607"/>
                </a:gdLst>
                <a:ahLst/>
                <a:cxnLst>
                  <a:cxn ang="0">
                    <a:pos x="connsiteX0" y="connsiteY0"/>
                  </a:cxn>
                  <a:cxn ang="0">
                    <a:pos x="connsiteX1" y="connsiteY1"/>
                  </a:cxn>
                  <a:cxn ang="0">
                    <a:pos x="connsiteX2" y="connsiteY2"/>
                  </a:cxn>
                  <a:cxn ang="0">
                    <a:pos x="connsiteX3" y="connsiteY3"/>
                  </a:cxn>
                </a:cxnLst>
                <a:rect l="l" t="t" r="r" b="b"/>
                <a:pathLst>
                  <a:path w="11856904" h="2063607">
                    <a:moveTo>
                      <a:pt x="7128328" y="0"/>
                    </a:moveTo>
                    <a:lnTo>
                      <a:pt x="11856904" y="1832069"/>
                    </a:lnTo>
                    <a:lnTo>
                      <a:pt x="11856904" y="2063607"/>
                    </a:lnTo>
                    <a:lnTo>
                      <a:pt x="0" y="2063607"/>
                    </a:lnTo>
                    <a:close/>
                  </a:path>
                </a:pathLst>
              </a:custGeom>
              <a:solidFill>
                <a:schemeClr val="accent2">
                  <a:lumMod val="60000"/>
                  <a:lumOff val="40000"/>
                  <a:alpha val="4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9" name="任意多边形: 形状 8" descr="4abe028b-0401-4f85-a88b-46fe07e03afd"/>
              <p:cNvSpPr/>
              <p:nvPr/>
            </p:nvSpPr>
            <p:spPr bwMode="auto">
              <a:xfrm>
                <a:off x="139320" y="4847832"/>
                <a:ext cx="12052680" cy="2010168"/>
              </a:xfrm>
              <a:custGeom>
                <a:avLst/>
                <a:gdLst>
                  <a:gd name="connsiteX0" fmla="*/ 5073792 w 12052680"/>
                  <a:gd name="connsiteY0" fmla="*/ 0 h 2010168"/>
                  <a:gd name="connsiteX1" fmla="*/ 12052680 w 12052680"/>
                  <a:gd name="connsiteY1" fmla="*/ 1869250 h 2010168"/>
                  <a:gd name="connsiteX2" fmla="*/ 12052680 w 12052680"/>
                  <a:gd name="connsiteY2" fmla="*/ 2010168 h 2010168"/>
                  <a:gd name="connsiteX3" fmla="*/ 0 w 12052680"/>
                  <a:gd name="connsiteY3" fmla="*/ 2010168 h 2010168"/>
                </a:gdLst>
                <a:ahLst/>
                <a:cxnLst>
                  <a:cxn ang="0">
                    <a:pos x="connsiteX0" y="connsiteY0"/>
                  </a:cxn>
                  <a:cxn ang="0">
                    <a:pos x="connsiteX1" y="connsiteY1"/>
                  </a:cxn>
                  <a:cxn ang="0">
                    <a:pos x="connsiteX2" y="connsiteY2"/>
                  </a:cxn>
                  <a:cxn ang="0">
                    <a:pos x="connsiteX3" y="connsiteY3"/>
                  </a:cxn>
                </a:cxnLst>
                <a:rect l="l" t="t" r="r" b="b"/>
                <a:pathLst>
                  <a:path w="12052680" h="2010167">
                    <a:moveTo>
                      <a:pt x="5073792" y="0"/>
                    </a:moveTo>
                    <a:lnTo>
                      <a:pt x="12052680" y="1869250"/>
                    </a:lnTo>
                    <a:lnTo>
                      <a:pt x="12052680" y="2010168"/>
                    </a:lnTo>
                    <a:lnTo>
                      <a:pt x="0" y="2010168"/>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sp>
            <p:nvSpPr>
              <p:cNvPr id="10" name="任意多边形: 形状 9" descr="adec8b75-6ef4-4e49-9872-9c75795ab8fa"/>
              <p:cNvSpPr/>
              <p:nvPr/>
            </p:nvSpPr>
            <p:spPr bwMode="auto">
              <a:xfrm>
                <a:off x="-12088" y="5275332"/>
                <a:ext cx="12204089" cy="1582668"/>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grpSp>
        <p:grpSp>
          <p:nvGrpSpPr>
            <p:cNvPr id="11" name="组合 10" descr="59019550-4e1e-48a2-b8ff-1ca227d4f0c9"/>
            <p:cNvGrpSpPr/>
            <p:nvPr/>
          </p:nvGrpSpPr>
          <p:grpSpPr>
            <a:xfrm>
              <a:off x="7778078" y="0"/>
              <a:ext cx="4413923" cy="3499502"/>
              <a:chOff x="7778078" y="0"/>
              <a:chExt cx="4413923" cy="3499502"/>
            </a:xfrm>
          </p:grpSpPr>
          <p:sp>
            <p:nvSpPr>
              <p:cNvPr id="12" name="任意多边形: 形状 11" descr="2c7a33b6-fc22-4c5f-8870-55b30cf96128"/>
              <p:cNvSpPr/>
              <p:nvPr/>
            </p:nvSpPr>
            <p:spPr bwMode="auto">
              <a:xfrm>
                <a:off x="7778078" y="1"/>
                <a:ext cx="4413922" cy="3499501"/>
              </a:xfrm>
              <a:custGeom>
                <a:avLst/>
                <a:gdLst>
                  <a:gd name="connsiteX0" fmla="*/ 0 w 4413922"/>
                  <a:gd name="connsiteY0" fmla="*/ 0 h 3499501"/>
                  <a:gd name="connsiteX1" fmla="*/ 4413922 w 4413922"/>
                  <a:gd name="connsiteY1" fmla="*/ 0 h 3499501"/>
                  <a:gd name="connsiteX2" fmla="*/ 4413922 w 4413922"/>
                  <a:gd name="connsiteY2" fmla="*/ 3499501 h 3499501"/>
                </a:gdLst>
                <a:ahLst/>
                <a:cxnLst>
                  <a:cxn ang="0">
                    <a:pos x="connsiteX0" y="connsiteY0"/>
                  </a:cxn>
                  <a:cxn ang="0">
                    <a:pos x="connsiteX1" y="connsiteY1"/>
                  </a:cxn>
                  <a:cxn ang="0">
                    <a:pos x="connsiteX2" y="connsiteY2"/>
                  </a:cxn>
                </a:cxnLst>
                <a:rect l="l" t="t" r="r" b="b"/>
                <a:pathLst>
                  <a:path w="4413922" h="3499501">
                    <a:moveTo>
                      <a:pt x="0" y="0"/>
                    </a:moveTo>
                    <a:lnTo>
                      <a:pt x="4413922" y="0"/>
                    </a:lnTo>
                    <a:lnTo>
                      <a:pt x="4413922" y="3499501"/>
                    </a:lnTo>
                    <a:close/>
                  </a:path>
                </a:pathLst>
              </a:custGeom>
              <a:solidFill>
                <a:schemeClr val="accent1">
                  <a:lumMod val="40000"/>
                  <a:lumOff val="60000"/>
                  <a:alpha val="34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3" name="任意多边形: 形状 12" descr="efea388b-fb4a-4196-9553-f3bd84e2b327"/>
              <p:cNvSpPr/>
              <p:nvPr/>
            </p:nvSpPr>
            <p:spPr bwMode="auto">
              <a:xfrm>
                <a:off x="7821128" y="0"/>
                <a:ext cx="4370872" cy="2993432"/>
              </a:xfrm>
              <a:custGeom>
                <a:avLst/>
                <a:gdLst>
                  <a:gd name="connsiteX0" fmla="*/ 0 w 4370872"/>
                  <a:gd name="connsiteY0" fmla="*/ 0 h 2993432"/>
                  <a:gd name="connsiteX1" fmla="*/ 4370872 w 4370872"/>
                  <a:gd name="connsiteY1" fmla="*/ 0 h 2993432"/>
                  <a:gd name="connsiteX2" fmla="*/ 4370872 w 4370872"/>
                  <a:gd name="connsiteY2" fmla="*/ 2993432 h 2993432"/>
                </a:gdLst>
                <a:ahLst/>
                <a:cxnLst>
                  <a:cxn ang="0">
                    <a:pos x="connsiteX0" y="connsiteY0"/>
                  </a:cxn>
                  <a:cxn ang="0">
                    <a:pos x="connsiteX1" y="connsiteY1"/>
                  </a:cxn>
                  <a:cxn ang="0">
                    <a:pos x="connsiteX2" y="connsiteY2"/>
                  </a:cxn>
                </a:cxnLst>
                <a:rect l="l" t="t" r="r" b="b"/>
                <a:pathLst>
                  <a:path w="4370872" h="2993432">
                    <a:moveTo>
                      <a:pt x="0" y="0"/>
                    </a:moveTo>
                    <a:lnTo>
                      <a:pt x="4370872" y="0"/>
                    </a:lnTo>
                    <a:lnTo>
                      <a:pt x="4370872" y="299343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4" name="任意多边形: 形状 13" descr="2360ba5f-43a8-43ea-99ef-519f8fc58259"/>
              <p:cNvSpPr/>
              <p:nvPr/>
            </p:nvSpPr>
            <p:spPr bwMode="auto">
              <a:xfrm>
                <a:off x="7889890" y="1"/>
                <a:ext cx="4302111" cy="2419939"/>
              </a:xfrm>
              <a:custGeom>
                <a:avLst/>
                <a:gdLst>
                  <a:gd name="connsiteX0" fmla="*/ 0 w 4302111"/>
                  <a:gd name="connsiteY0" fmla="*/ 0 h 2419939"/>
                  <a:gd name="connsiteX1" fmla="*/ 4302111 w 4302111"/>
                  <a:gd name="connsiteY1" fmla="*/ 0 h 2419939"/>
                  <a:gd name="connsiteX2" fmla="*/ 4302111 w 4302111"/>
                  <a:gd name="connsiteY2" fmla="*/ 2419939 h 2419939"/>
                </a:gdLst>
                <a:ahLst/>
                <a:cxnLst>
                  <a:cxn ang="0">
                    <a:pos x="connsiteX0" y="connsiteY0"/>
                  </a:cxn>
                  <a:cxn ang="0">
                    <a:pos x="connsiteX1" y="connsiteY1"/>
                  </a:cxn>
                  <a:cxn ang="0">
                    <a:pos x="connsiteX2" y="connsiteY2"/>
                  </a:cxn>
                </a:cxnLst>
                <a:rect l="l" t="t" r="r" b="b"/>
                <a:pathLst>
                  <a:path w="4302111" h="2419939">
                    <a:moveTo>
                      <a:pt x="0" y="0"/>
                    </a:moveTo>
                    <a:lnTo>
                      <a:pt x="4302111" y="0"/>
                    </a:lnTo>
                    <a:lnTo>
                      <a:pt x="4302111" y="2419939"/>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5" name="任意多边形: 形状 14" descr="81ef4efa-2c9b-466c-9b95-7c9fee617082"/>
              <p:cNvSpPr/>
              <p:nvPr/>
            </p:nvSpPr>
            <p:spPr bwMode="auto">
              <a:xfrm>
                <a:off x="7985356" y="0"/>
                <a:ext cx="4206644" cy="1895952"/>
              </a:xfrm>
              <a:custGeom>
                <a:avLst/>
                <a:gdLst>
                  <a:gd name="connsiteX0" fmla="*/ 0 w 4206644"/>
                  <a:gd name="connsiteY0" fmla="*/ 0 h 1895952"/>
                  <a:gd name="connsiteX1" fmla="*/ 4206644 w 4206644"/>
                  <a:gd name="connsiteY1" fmla="*/ 0 h 1895952"/>
                  <a:gd name="connsiteX2" fmla="*/ 4206644 w 4206644"/>
                  <a:gd name="connsiteY2" fmla="*/ 1895952 h 1895952"/>
                </a:gdLst>
                <a:ahLst/>
                <a:cxnLst>
                  <a:cxn ang="0">
                    <a:pos x="connsiteX0" y="connsiteY0"/>
                  </a:cxn>
                  <a:cxn ang="0">
                    <a:pos x="connsiteX1" y="connsiteY1"/>
                  </a:cxn>
                  <a:cxn ang="0">
                    <a:pos x="connsiteX2" y="connsiteY2"/>
                  </a:cxn>
                </a:cxnLst>
                <a:rect l="l" t="t" r="r" b="b"/>
                <a:pathLst>
                  <a:path w="4206644" h="1895952">
                    <a:moveTo>
                      <a:pt x="0" y="0"/>
                    </a:moveTo>
                    <a:lnTo>
                      <a:pt x="4206644" y="0"/>
                    </a:lnTo>
                    <a:lnTo>
                      <a:pt x="4206644" y="1895952"/>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grpSp>
      </p:grpSp>
      <p:sp>
        <p:nvSpPr>
          <p:cNvPr id="2" name="标题 1" descr="d10ce89f-ad5a-4986-a56e-20ce246992ea"/>
          <p:cNvSpPr>
            <a:spLocks noGrp="1"/>
          </p:cNvSpPr>
          <p:nvPr>
            <p:ph type="ctrTitle" hasCustomPrompt="1"/>
          </p:nvPr>
        </p:nvSpPr>
        <p:spPr>
          <a:xfrm>
            <a:off x="660400" y="1130300"/>
            <a:ext cx="8657771" cy="1681727"/>
          </a:xfrm>
        </p:spPr>
        <p:txBody>
          <a:bodyPr anchor="b">
            <a:normAutofit/>
          </a:bodyPr>
          <a:lstStyle>
            <a:lvl1pPr algn="l">
              <a:defRPr sz="4800"/>
            </a:lvl1pPr>
          </a:lstStyle>
          <a:p>
            <a:pPr lvl="0"/>
            <a:r>
              <a:rPr lang="en-US"/>
              <a:t>Click to add title</a:t>
            </a:r>
          </a:p>
        </p:txBody>
      </p:sp>
      <p:sp>
        <p:nvSpPr>
          <p:cNvPr id="3" name="副标题 2" descr="8e68e7dc-3c84-4784-8d0d-87e6f090ced4"/>
          <p:cNvSpPr>
            <a:spLocks noGrp="1"/>
          </p:cNvSpPr>
          <p:nvPr>
            <p:ph type="subTitle" idx="1" hasCustomPrompt="1"/>
          </p:nvPr>
        </p:nvSpPr>
        <p:spPr>
          <a:xfrm>
            <a:off x="660400" y="3239527"/>
            <a:ext cx="4579257" cy="702798"/>
          </a:xfrm>
          <a:prstGeom prst="rect">
            <a:avLst/>
          </a:prstGeom>
          <a:ln>
            <a:solidFill>
              <a:schemeClr val="accent1"/>
            </a:solidFill>
          </a:ln>
        </p:spPr>
        <p:txBody>
          <a:bodyPr anchor="ct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add subtitle</a:t>
            </a:r>
          </a:p>
        </p:txBody>
      </p:sp>
      <p:sp>
        <p:nvSpPr>
          <p:cNvPr id="4" name="文本占位符 3" descr="5d801f79-2963-4347-9ae9-4ce519cbe667"/>
          <p:cNvSpPr>
            <a:spLocks noGrp="1"/>
          </p:cNvSpPr>
          <p:nvPr>
            <p:ph type="body" sz="quarter" idx="13" hasCustomPrompt="1"/>
          </p:nvPr>
        </p:nvSpPr>
        <p:spPr>
          <a:xfrm>
            <a:off x="660400" y="4427006"/>
            <a:ext cx="3657600" cy="274320"/>
          </a:xfrm>
        </p:spPr>
        <p:txBody>
          <a:bodyPr anchor="ctr"/>
          <a:lstStyle>
            <a:lvl1pPr marL="0" indent="0" algn="l">
              <a:buNone/>
              <a:defRPr sz="1200">
                <a:solidFill>
                  <a:schemeClr val="tx1"/>
                </a:solidFill>
              </a:defRPr>
            </a:lvl1pPr>
          </a:lstStyle>
          <a:p>
            <a:pPr lvl="0"/>
            <a:r>
              <a:rPr lang="en-US"/>
              <a:t>Presenter name</a:t>
            </a:r>
          </a:p>
        </p:txBody>
      </p:sp>
      <p:sp>
        <p:nvSpPr>
          <p:cNvPr id="5" name="文本占位符 4" descr="325a2405-8f65-4263-be22-588f64aff5dd"/>
          <p:cNvSpPr>
            <a:spLocks noGrp="1"/>
          </p:cNvSpPr>
          <p:nvPr>
            <p:ph type="body" sz="quarter" idx="14" hasCustomPrompt="1"/>
          </p:nvPr>
        </p:nvSpPr>
        <p:spPr>
          <a:xfrm>
            <a:off x="660400" y="4701326"/>
            <a:ext cx="3657600" cy="274320"/>
          </a:xfrm>
        </p:spPr>
        <p:txBody>
          <a:bodyPr anchor="ctr"/>
          <a:lstStyle>
            <a:lvl1pPr marL="0" indent="0">
              <a:buNone/>
              <a:defRPr sz="1200">
                <a:solidFill>
                  <a:schemeClr val="tx1"/>
                </a:solidFill>
              </a:defRPr>
            </a:lvl1pPr>
          </a:lstStyle>
          <a:p>
            <a:pPr lvl="0"/>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77678"/>
            <a:ext cx="12156207" cy="683493"/>
          </a:xfrm>
          <a:prstGeom prst="rect">
            <a:avLst/>
          </a:prstGeom>
        </p:spPr>
      </p:pic>
    </p:spTree>
  </p:cSld>
  <p:clrMapOvr>
    <a:masterClrMapping/>
  </p:clrMapOvr>
  <p:transition spd="slow">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descr="37b3cc0a-a95f-4c5c-aebf-6415f0fbd37a"/>
          <p:cNvSpPr>
            <a:spLocks noGrp="1"/>
          </p:cNvSpPr>
          <p:nvPr>
            <p:ph type="title" hasCustomPrompt="1"/>
          </p:nvPr>
        </p:nvSpPr>
        <p:spPr/>
        <p:txBody>
          <a:bodyPr/>
          <a:lstStyle>
            <a:lvl1pPr>
              <a:defRPr/>
            </a:lvl1pPr>
          </a:lstStyle>
          <a:p>
            <a:pPr lvl="0"/>
            <a:r>
              <a:rPr lang="en-US"/>
              <a:t>Click to add title</a:t>
            </a:r>
          </a:p>
        </p:txBody>
      </p:sp>
      <p:sp>
        <p:nvSpPr>
          <p:cNvPr id="3" name="内容占位符 2" descr="75813c3a-56f8-4883-ae87-c4e58a1b319c"/>
          <p:cNvSpPr>
            <a:spLocks noGrp="1"/>
          </p:cNvSpPr>
          <p:nvPr>
            <p:ph idx="1" hasCustomPrompt="1"/>
          </p:nvPr>
        </p:nvSpPr>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descr="86f86ca8-f735-4ba3-9a0c-c3e0de456036"/>
          <p:cNvSpPr>
            <a:spLocks noGrp="1"/>
          </p:cNvSpPr>
          <p:nvPr>
            <p:ph type="dt" sz="half" idx="10"/>
          </p:nvPr>
        </p:nvSpPr>
        <p:spPr/>
        <p:txBody>
          <a:bodyPr/>
          <a:lstStyle/>
          <a:p>
            <a:endParaRPr lang="en-US"/>
          </a:p>
        </p:txBody>
      </p:sp>
      <p:sp>
        <p:nvSpPr>
          <p:cNvPr id="5" name="页脚占位符 4" descr="10420400-8cd2-4479-9d8c-60b1c04fd99e"/>
          <p:cNvSpPr>
            <a:spLocks noGrp="1"/>
          </p:cNvSpPr>
          <p:nvPr>
            <p:ph type="ftr" sz="quarter" idx="11"/>
          </p:nvPr>
        </p:nvSpPr>
        <p:spPr/>
        <p:txBody>
          <a:bodyPr/>
          <a:lstStyle/>
          <a:p>
            <a:endParaRPr lang="en-US"/>
          </a:p>
        </p:txBody>
      </p:sp>
      <p:sp>
        <p:nvSpPr>
          <p:cNvPr id="6" name="灯片编号占位符 5" descr="f8926be2-7f50-42de-b413-03da80f8d6db"/>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559905" y="1966847"/>
            <a:ext cx="10515600" cy="4389503"/>
          </a:xfrm>
          <a:prstGeom prst="rect">
            <a:avLst/>
          </a:prstGeom>
        </p:spPr>
        <p:txBody>
          <a:bodyPr/>
          <a:lstStyle>
            <a:lvl1pPr>
              <a:lnSpc>
                <a:spcPct val="150000"/>
              </a:lnSpc>
              <a:defRPr/>
            </a:lvl1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genda" preserve="1">
  <p:cSld name="Agenda">
    <p:spTree>
      <p:nvGrpSpPr>
        <p:cNvPr id="1" name=""/>
        <p:cNvGrpSpPr/>
        <p:nvPr/>
      </p:nvGrpSpPr>
      <p:grpSpPr>
        <a:xfrm>
          <a:off x="0" y="0"/>
          <a:ext cx="0" cy="0"/>
          <a:chOff x="0" y="0"/>
          <a:chExt cx="0" cy="0"/>
        </a:xfrm>
      </p:grpSpPr>
      <p:sp>
        <p:nvSpPr>
          <p:cNvPr id="2" name="标题 1" descr="982ad33a-bbbe-46fa-bb1d-f05455eb5a98"/>
          <p:cNvSpPr>
            <a:spLocks noGrp="1"/>
          </p:cNvSpPr>
          <p:nvPr>
            <p:ph type="title" hasCustomPrompt="1"/>
          </p:nvPr>
        </p:nvSpPr>
        <p:spPr>
          <a:xfrm>
            <a:off x="660400" y="1500187"/>
            <a:ext cx="2836562" cy="915667"/>
          </a:xfrm>
        </p:spPr>
        <p:txBody>
          <a:bodyPr anchor="t">
            <a:normAutofit/>
          </a:bodyPr>
          <a:lstStyle>
            <a:lvl1pPr algn="r">
              <a:defRPr sz="2800"/>
            </a:lvl1pPr>
          </a:lstStyle>
          <a:p>
            <a:pPr lvl="0"/>
            <a:r>
              <a:rPr lang="en-US"/>
              <a:t>Agenda</a:t>
            </a:r>
          </a:p>
        </p:txBody>
      </p:sp>
      <p:sp>
        <p:nvSpPr>
          <p:cNvPr id="3" name="内容占位符 2" descr="64ff87b7-fc74-4fc9-84c1-141e588e6199"/>
          <p:cNvSpPr>
            <a:spLocks noGrp="1"/>
          </p:cNvSpPr>
          <p:nvPr>
            <p:ph sz="quarter" idx="1" hasCustomPrompt="1"/>
          </p:nvPr>
        </p:nvSpPr>
        <p:spPr>
          <a:xfrm>
            <a:off x="3745078" y="1500188"/>
            <a:ext cx="7773821" cy="4633912"/>
          </a:xfrm>
        </p:spPr>
        <p:txBody>
          <a:bodyPr/>
          <a:lstStyle>
            <a:lvl1pPr marL="342900" indent="-342900">
              <a:lnSpc>
                <a:spcPct val="100000"/>
              </a:lnSpc>
              <a:buFont typeface="+mj-lt"/>
              <a:buAutoNum type="arabicPeriod"/>
              <a:defRPr/>
            </a:lvl1pPr>
            <a:lvl2pPr marL="800100" indent="-342900">
              <a:lnSpc>
                <a:spcPct val="100000"/>
              </a:lnSpc>
              <a:buFont typeface="+mj-ea"/>
              <a:buAutoNum type="circleNumDbPlain"/>
              <a:defRPr/>
            </a:lvl2pPr>
            <a:lvl3pPr marL="1257300" indent="-342900">
              <a:lnSpc>
                <a:spcPct val="100000"/>
              </a:lnSpc>
              <a:buFont typeface="+mj-lt"/>
              <a:buAutoNum type="alphaLcParenR"/>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descr="b66aafd5-7fca-4017-887a-05f033721ca5"/>
          <p:cNvSpPr>
            <a:spLocks noGrp="1"/>
          </p:cNvSpPr>
          <p:nvPr>
            <p:ph type="dt" sz="half" idx="10"/>
          </p:nvPr>
        </p:nvSpPr>
        <p:spPr/>
        <p:txBody>
          <a:bodyPr/>
          <a:lstStyle/>
          <a:p>
            <a:endParaRPr lang="en-US"/>
          </a:p>
        </p:txBody>
      </p:sp>
      <p:sp>
        <p:nvSpPr>
          <p:cNvPr id="5" name="页脚占位符 4" descr="64505315-8fb3-47a1-8492-b8cbb1ad5b42"/>
          <p:cNvSpPr>
            <a:spLocks noGrp="1"/>
          </p:cNvSpPr>
          <p:nvPr>
            <p:ph type="ftr" sz="quarter" idx="11"/>
          </p:nvPr>
        </p:nvSpPr>
        <p:spPr/>
        <p:txBody>
          <a:bodyPr/>
          <a:lstStyle/>
          <a:p>
            <a:endParaRPr lang="en-US"/>
          </a:p>
        </p:txBody>
      </p:sp>
      <p:sp>
        <p:nvSpPr>
          <p:cNvPr id="6" name="灯片编号占位符 5" descr="beb4985a-1ea9-41dd-a70d-7c54524f63e9"/>
          <p:cNvSpPr>
            <a:spLocks noGrp="1"/>
          </p:cNvSpPr>
          <p:nvPr>
            <p:ph type="sldNum" sz="quarter" idx="12"/>
          </p:nvPr>
        </p:nvSpPr>
        <p:spPr/>
        <p:txBody>
          <a:bodyPr/>
          <a:lstStyle/>
          <a:p>
            <a:fld id="{C8BB1146-E542-4D4E-B8E9-6919A11DDD48}" type="slidenum">
              <a:rPr lang="en-US" smtClean="0"/>
              <a:t>‹#›</a:t>
            </a:fld>
            <a:endParaRPr lang="en-US"/>
          </a:p>
        </p:txBody>
      </p:sp>
      <p:cxnSp>
        <p:nvCxnSpPr>
          <p:cNvPr id="7" name="直接连接符 6" descr="24f242a7-4d42-447b-8699-0ac82861373b"/>
          <p:cNvCxnSpPr/>
          <p:nvPr/>
        </p:nvCxnSpPr>
        <p:spPr>
          <a:xfrm flipH="1">
            <a:off x="3621019" y="1500188"/>
            <a:ext cx="0" cy="4633913"/>
          </a:xfrm>
          <a:prstGeom prst="line">
            <a:avLst/>
          </a:prstGeom>
          <a:solidFill>
            <a:srgbClr val="FFCC00"/>
          </a:solidFill>
          <a:ln w="3175" cap="flat" cmpd="sng" algn="ctr">
            <a:solidFill>
              <a:schemeClr val="tx2"/>
            </a:solidFill>
            <a:prstDash val="solid"/>
            <a:round/>
            <a:headEnd type="none" w="med" len="med"/>
            <a:tailEnd type="none" w="med" len="med"/>
          </a:ln>
          <a:effectLst/>
        </p:spPr>
      </p:cxnSp>
      <p:sp>
        <p:nvSpPr>
          <p:cNvPr id="8" name="任意多边形: 形状 7" descr="ea2fa7ef-f2c3-4f3b-af57-86dccfa85daa"/>
          <p:cNvSpPr>
            <a:spLocks noChangeAspect="1"/>
          </p:cNvSpPr>
          <p:nvPr/>
        </p:nvSpPr>
        <p:spPr bwMode="auto">
          <a:xfrm>
            <a:off x="2626456" y="5219207"/>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tx2"/>
          </a:solidFill>
          <a:ln>
            <a:noFill/>
          </a:ln>
        </p:spPr>
        <p:txBody>
          <a:bodyPr/>
          <a:lstStyle/>
          <a:p>
            <a:endParaRPr lang="zh-CN" altLang="en-US">
              <a:cs typeface="+mn-ea"/>
              <a:sym typeface="+mn-lt"/>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四项目录">
    <p:spTree>
      <p:nvGrpSpPr>
        <p:cNvPr id="1" name=""/>
        <p:cNvGrpSpPr/>
        <p:nvPr/>
      </p:nvGrpSpPr>
      <p:grpSpPr>
        <a:xfrm>
          <a:off x="0" y="0"/>
          <a:ext cx="0" cy="0"/>
          <a:chOff x="0" y="0"/>
          <a:chExt cx="0" cy="0"/>
        </a:xfrm>
      </p:grpSpPr>
      <p:grpSp>
        <p:nvGrpSpPr>
          <p:cNvPr id="5" name="组 8"/>
          <p:cNvGrpSpPr/>
          <p:nvPr userDrawn="1"/>
        </p:nvGrpSpPr>
        <p:grpSpPr>
          <a:xfrm>
            <a:off x="753821" y="1279966"/>
            <a:ext cx="390296" cy="390296"/>
            <a:chOff x="2199942" y="2750198"/>
            <a:chExt cx="1183598" cy="1183598"/>
          </a:xfrm>
        </p:grpSpPr>
        <p:sp>
          <p:nvSpPr>
            <p:cNvPr id="6" name="椭圆 5"/>
            <p:cNvSpPr/>
            <p:nvPr/>
          </p:nvSpPr>
          <p:spPr>
            <a:xfrm>
              <a:off x="2287968" y="2838224"/>
              <a:ext cx="1007545" cy="100754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dirty="0">
                <a:solidFill>
                  <a:srgbClr val="FFFFFF"/>
                </a:solidFill>
                <a:cs typeface="+mn-ea"/>
                <a:sym typeface="+mn-lt"/>
              </a:endParaRPr>
            </a:p>
          </p:txBody>
        </p:sp>
        <p:sp>
          <p:nvSpPr>
            <p:cNvPr id="7" name="椭圆 6"/>
            <p:cNvSpPr/>
            <p:nvPr/>
          </p:nvSpPr>
          <p:spPr>
            <a:xfrm>
              <a:off x="2199942" y="2750198"/>
              <a:ext cx="1183598" cy="1183598"/>
            </a:xfrm>
            <a:prstGeom prst="ellipse">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a:solidFill>
                  <a:srgbClr val="FFFFFF"/>
                </a:solidFill>
                <a:cs typeface="+mn-ea"/>
                <a:sym typeface="+mn-lt"/>
              </a:endParaRPr>
            </a:p>
          </p:txBody>
        </p:sp>
      </p:grpSp>
      <p:sp>
        <p:nvSpPr>
          <p:cNvPr id="2" name="七边形 1"/>
          <p:cNvSpPr/>
          <p:nvPr userDrawn="1"/>
        </p:nvSpPr>
        <p:spPr>
          <a:xfrm>
            <a:off x="4854096" y="-44945"/>
            <a:ext cx="7402409" cy="3694077"/>
          </a:xfrm>
          <a:custGeom>
            <a:avLst/>
            <a:gdLst>
              <a:gd name="connsiteX0" fmla="*/ -15 w 5817164"/>
              <a:gd name="connsiteY0" fmla="*/ 3360167 h 5224899"/>
              <a:gd name="connsiteX1" fmla="*/ 576078 w 5817164"/>
              <a:gd name="connsiteY1" fmla="*/ 1034860 h 5224899"/>
              <a:gd name="connsiteX2" fmla="*/ 2908582 w 5817164"/>
              <a:gd name="connsiteY2" fmla="*/ 0 h 5224899"/>
              <a:gd name="connsiteX3" fmla="*/ 5241086 w 5817164"/>
              <a:gd name="connsiteY3" fmla="*/ 1034860 h 5224899"/>
              <a:gd name="connsiteX4" fmla="*/ 5817179 w 5817164"/>
              <a:gd name="connsiteY4" fmla="*/ 3360167 h 5224899"/>
              <a:gd name="connsiteX5" fmla="*/ 4203016 w 5817164"/>
              <a:gd name="connsiteY5" fmla="*/ 5224927 h 5224899"/>
              <a:gd name="connsiteX6" fmla="*/ 1614148 w 5817164"/>
              <a:gd name="connsiteY6" fmla="*/ 5224927 h 5224899"/>
              <a:gd name="connsiteX7" fmla="*/ -15 w 5817164"/>
              <a:gd name="connsiteY7" fmla="*/ 3360167 h 5224899"/>
              <a:gd name="connsiteX0-1" fmla="*/ 0 w 5817194"/>
              <a:gd name="connsiteY0-2" fmla="*/ 2325307 h 4190067"/>
              <a:gd name="connsiteX1-3" fmla="*/ 576093 w 5817194"/>
              <a:gd name="connsiteY1-4" fmla="*/ 0 h 4190067"/>
              <a:gd name="connsiteX2-5" fmla="*/ 5241101 w 5817194"/>
              <a:gd name="connsiteY2-6" fmla="*/ 0 h 4190067"/>
              <a:gd name="connsiteX3-7" fmla="*/ 5817194 w 5817194"/>
              <a:gd name="connsiteY3-8" fmla="*/ 2325307 h 4190067"/>
              <a:gd name="connsiteX4-9" fmla="*/ 4203031 w 5817194"/>
              <a:gd name="connsiteY4-10" fmla="*/ 4190067 h 4190067"/>
              <a:gd name="connsiteX5-11" fmla="*/ 1614163 w 5817194"/>
              <a:gd name="connsiteY5-12" fmla="*/ 4190067 h 4190067"/>
              <a:gd name="connsiteX6-13" fmla="*/ 0 w 5817194"/>
              <a:gd name="connsiteY6-14" fmla="*/ 2325307 h 4190067"/>
              <a:gd name="connsiteX0-15" fmla="*/ 0 w 5817194"/>
              <a:gd name="connsiteY0-16" fmla="*/ 2325307 h 4190067"/>
              <a:gd name="connsiteX1-17" fmla="*/ 194823 w 5817194"/>
              <a:gd name="connsiteY1-18" fmla="*/ 1536981 h 4190067"/>
              <a:gd name="connsiteX2-19" fmla="*/ 576093 w 5817194"/>
              <a:gd name="connsiteY2-20" fmla="*/ 0 h 4190067"/>
              <a:gd name="connsiteX3-21" fmla="*/ 5241101 w 5817194"/>
              <a:gd name="connsiteY3-22" fmla="*/ 0 h 4190067"/>
              <a:gd name="connsiteX4-23" fmla="*/ 5817194 w 5817194"/>
              <a:gd name="connsiteY4-24" fmla="*/ 2325307 h 4190067"/>
              <a:gd name="connsiteX5-25" fmla="*/ 4203031 w 5817194"/>
              <a:gd name="connsiteY5-26" fmla="*/ 4190067 h 4190067"/>
              <a:gd name="connsiteX6-27" fmla="*/ 1614163 w 5817194"/>
              <a:gd name="connsiteY6-28" fmla="*/ 4190067 h 4190067"/>
              <a:gd name="connsiteX7-29" fmla="*/ 0 w 5817194"/>
              <a:gd name="connsiteY7-30" fmla="*/ 2325307 h 4190067"/>
              <a:gd name="connsiteX0-31" fmla="*/ 0 w 5817194"/>
              <a:gd name="connsiteY0-32" fmla="*/ 2325307 h 4190067"/>
              <a:gd name="connsiteX1-33" fmla="*/ 194823 w 5817194"/>
              <a:gd name="connsiteY1-34" fmla="*/ 1536981 h 4190067"/>
              <a:gd name="connsiteX2-35" fmla="*/ 576093 w 5817194"/>
              <a:gd name="connsiteY2-36" fmla="*/ 0 h 4190067"/>
              <a:gd name="connsiteX3-37" fmla="*/ 5241101 w 5817194"/>
              <a:gd name="connsiteY3-38" fmla="*/ 0 h 4190067"/>
              <a:gd name="connsiteX4-39" fmla="*/ 5817194 w 5817194"/>
              <a:gd name="connsiteY4-40" fmla="*/ 2325307 h 4190067"/>
              <a:gd name="connsiteX5-41" fmla="*/ 5325623 w 5817194"/>
              <a:gd name="connsiteY5-42" fmla="*/ 2870481 h 4190067"/>
              <a:gd name="connsiteX6-43" fmla="*/ 4203031 w 5817194"/>
              <a:gd name="connsiteY6-44" fmla="*/ 4190067 h 4190067"/>
              <a:gd name="connsiteX7-45" fmla="*/ 1614163 w 5817194"/>
              <a:gd name="connsiteY7-46" fmla="*/ 4190067 h 4190067"/>
              <a:gd name="connsiteX8" fmla="*/ 0 w 5817194"/>
              <a:gd name="connsiteY8" fmla="*/ 2325307 h 4190067"/>
              <a:gd name="connsiteX0-47" fmla="*/ 0 w 5325623"/>
              <a:gd name="connsiteY0-48" fmla="*/ 2325307 h 4190067"/>
              <a:gd name="connsiteX1-49" fmla="*/ 194823 w 5325623"/>
              <a:gd name="connsiteY1-50" fmla="*/ 1536981 h 4190067"/>
              <a:gd name="connsiteX2-51" fmla="*/ 576093 w 5325623"/>
              <a:gd name="connsiteY2-52" fmla="*/ 0 h 4190067"/>
              <a:gd name="connsiteX3-53" fmla="*/ 5241101 w 5325623"/>
              <a:gd name="connsiteY3-54" fmla="*/ 0 h 4190067"/>
              <a:gd name="connsiteX4-55" fmla="*/ 5277444 w 5325623"/>
              <a:gd name="connsiteY4-56" fmla="*/ 1537907 h 4190067"/>
              <a:gd name="connsiteX5-57" fmla="*/ 5325623 w 5325623"/>
              <a:gd name="connsiteY5-58" fmla="*/ 2870481 h 4190067"/>
              <a:gd name="connsiteX6-59" fmla="*/ 4203031 w 5325623"/>
              <a:gd name="connsiteY6-60" fmla="*/ 4190067 h 4190067"/>
              <a:gd name="connsiteX7-61" fmla="*/ 1614163 w 5325623"/>
              <a:gd name="connsiteY7-62" fmla="*/ 4190067 h 4190067"/>
              <a:gd name="connsiteX8-63" fmla="*/ 0 w 5325623"/>
              <a:gd name="connsiteY8-64" fmla="*/ 2325307 h 4190067"/>
              <a:gd name="connsiteX0-65" fmla="*/ 0 w 5325623"/>
              <a:gd name="connsiteY0-66" fmla="*/ 2325307 h 4190067"/>
              <a:gd name="connsiteX1-67" fmla="*/ 194823 w 5325623"/>
              <a:gd name="connsiteY1-68" fmla="*/ 1536981 h 4190067"/>
              <a:gd name="connsiteX2-69" fmla="*/ 576093 w 5325623"/>
              <a:gd name="connsiteY2-70" fmla="*/ 0 h 4190067"/>
              <a:gd name="connsiteX3-71" fmla="*/ 5277444 w 5325623"/>
              <a:gd name="connsiteY3-72" fmla="*/ 1537907 h 4190067"/>
              <a:gd name="connsiteX4-73" fmla="*/ 5325623 w 5325623"/>
              <a:gd name="connsiteY4-74" fmla="*/ 2870481 h 4190067"/>
              <a:gd name="connsiteX5-75" fmla="*/ 4203031 w 5325623"/>
              <a:gd name="connsiteY5-76" fmla="*/ 4190067 h 4190067"/>
              <a:gd name="connsiteX6-77" fmla="*/ 1614163 w 5325623"/>
              <a:gd name="connsiteY6-78" fmla="*/ 4190067 h 4190067"/>
              <a:gd name="connsiteX7-79" fmla="*/ 0 w 5325623"/>
              <a:gd name="connsiteY7-80" fmla="*/ 2325307 h 4190067"/>
              <a:gd name="connsiteX0-81" fmla="*/ 0 w 5325623"/>
              <a:gd name="connsiteY0-82" fmla="*/ 788326 h 2653086"/>
              <a:gd name="connsiteX1-83" fmla="*/ 194823 w 5325623"/>
              <a:gd name="connsiteY1-84" fmla="*/ 0 h 2653086"/>
              <a:gd name="connsiteX2-85" fmla="*/ 5277444 w 5325623"/>
              <a:gd name="connsiteY2-86" fmla="*/ 926 h 2653086"/>
              <a:gd name="connsiteX3-87" fmla="*/ 5325623 w 5325623"/>
              <a:gd name="connsiteY3-88" fmla="*/ 1333500 h 2653086"/>
              <a:gd name="connsiteX4-89" fmla="*/ 4203031 w 5325623"/>
              <a:gd name="connsiteY4-90" fmla="*/ 2653086 h 2653086"/>
              <a:gd name="connsiteX5-91" fmla="*/ 1614163 w 5325623"/>
              <a:gd name="connsiteY5-92" fmla="*/ 2653086 h 2653086"/>
              <a:gd name="connsiteX6-93" fmla="*/ 0 w 5325623"/>
              <a:gd name="connsiteY6-94" fmla="*/ 788326 h 2653086"/>
              <a:gd name="connsiteX0-95" fmla="*/ 0 w 5325623"/>
              <a:gd name="connsiteY0-96" fmla="*/ 788326 h 2653086"/>
              <a:gd name="connsiteX1-97" fmla="*/ 194823 w 5325623"/>
              <a:gd name="connsiteY1-98" fmla="*/ 0 h 2653086"/>
              <a:gd name="connsiteX2-99" fmla="*/ 5192778 w 5325623"/>
              <a:gd name="connsiteY2-100" fmla="*/ 297259 h 2653086"/>
              <a:gd name="connsiteX3-101" fmla="*/ 5325623 w 5325623"/>
              <a:gd name="connsiteY3-102" fmla="*/ 1333500 h 2653086"/>
              <a:gd name="connsiteX4-103" fmla="*/ 4203031 w 5325623"/>
              <a:gd name="connsiteY4-104" fmla="*/ 2653086 h 2653086"/>
              <a:gd name="connsiteX5-105" fmla="*/ 1614163 w 5325623"/>
              <a:gd name="connsiteY5-106" fmla="*/ 2653086 h 2653086"/>
              <a:gd name="connsiteX6-107" fmla="*/ 0 w 5325623"/>
              <a:gd name="connsiteY6-108" fmla="*/ 788326 h 2653086"/>
              <a:gd name="connsiteX0-109" fmla="*/ 0 w 5325623"/>
              <a:gd name="connsiteY0-110" fmla="*/ 788326 h 2653086"/>
              <a:gd name="connsiteX1-111" fmla="*/ 194823 w 5325623"/>
              <a:gd name="connsiteY1-112" fmla="*/ 0 h 2653086"/>
              <a:gd name="connsiteX2-113" fmla="*/ 5277444 w 5325623"/>
              <a:gd name="connsiteY2-114" fmla="*/ 34793 h 2653086"/>
              <a:gd name="connsiteX3-115" fmla="*/ 5325623 w 5325623"/>
              <a:gd name="connsiteY3-116" fmla="*/ 1333500 h 2653086"/>
              <a:gd name="connsiteX4-117" fmla="*/ 4203031 w 5325623"/>
              <a:gd name="connsiteY4-118" fmla="*/ 2653086 h 2653086"/>
              <a:gd name="connsiteX5-119" fmla="*/ 1614163 w 5325623"/>
              <a:gd name="connsiteY5-120" fmla="*/ 2653086 h 2653086"/>
              <a:gd name="connsiteX6-121" fmla="*/ 0 w 5325623"/>
              <a:gd name="connsiteY6-122" fmla="*/ 788326 h 2653086"/>
              <a:gd name="connsiteX0-123" fmla="*/ 0 w 5344688"/>
              <a:gd name="connsiteY0-124" fmla="*/ 802438 h 2667198"/>
              <a:gd name="connsiteX1-125" fmla="*/ 194823 w 5344688"/>
              <a:gd name="connsiteY1-126" fmla="*/ 14112 h 2667198"/>
              <a:gd name="connsiteX2-127" fmla="*/ 5344688 w 5344688"/>
              <a:gd name="connsiteY2-128" fmla="*/ 0 h 2667198"/>
              <a:gd name="connsiteX3-129" fmla="*/ 5325623 w 5344688"/>
              <a:gd name="connsiteY3-130" fmla="*/ 1347612 h 2667198"/>
              <a:gd name="connsiteX4-131" fmla="*/ 4203031 w 5344688"/>
              <a:gd name="connsiteY4-132" fmla="*/ 2667198 h 2667198"/>
              <a:gd name="connsiteX5-133" fmla="*/ 1614163 w 5344688"/>
              <a:gd name="connsiteY5-134" fmla="*/ 2667198 h 2667198"/>
              <a:gd name="connsiteX6-135" fmla="*/ 0 w 5344688"/>
              <a:gd name="connsiteY6-136" fmla="*/ 802438 h 26671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344688" h="2667198">
                <a:moveTo>
                  <a:pt x="0" y="802438"/>
                </a:moveTo>
                <a:lnTo>
                  <a:pt x="194823" y="14112"/>
                </a:lnTo>
                <a:lnTo>
                  <a:pt x="5344688" y="0"/>
                </a:lnTo>
                <a:lnTo>
                  <a:pt x="5325623" y="1347612"/>
                </a:lnTo>
                <a:lnTo>
                  <a:pt x="4203031" y="2667198"/>
                </a:lnTo>
                <a:lnTo>
                  <a:pt x="1614163" y="2667198"/>
                </a:lnTo>
                <a:lnTo>
                  <a:pt x="0" y="802438"/>
                </a:lnTo>
                <a:close/>
              </a:path>
            </a:pathLst>
          </a:custGeom>
          <a:solidFill>
            <a:srgbClr val="3964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cs typeface="+mn-ea"/>
              <a:sym typeface="+mn-lt"/>
            </a:endParaRPr>
          </a:p>
        </p:txBody>
      </p:sp>
      <p:sp>
        <p:nvSpPr>
          <p:cNvPr id="35" name="文本占位符 28"/>
          <p:cNvSpPr>
            <a:spLocks noGrp="1"/>
          </p:cNvSpPr>
          <p:nvPr>
            <p:ph type="body" sz="quarter" idx="11" hasCustomPrompt="1"/>
          </p:nvPr>
        </p:nvSpPr>
        <p:spPr>
          <a:xfrm>
            <a:off x="1310238" y="1736850"/>
            <a:ext cx="3229761" cy="625684"/>
          </a:xfrm>
          <a:prstGeom prst="rect">
            <a:avLst/>
          </a:prstGeom>
          <a:noFill/>
        </p:spPr>
        <p:txBody>
          <a:bodyPr wrap="square" rtlCol="0">
            <a:spAutoFit/>
          </a:bodyPr>
          <a:lstStyle>
            <a:lvl1pPr marL="0" marR="0" indent="0" algn="l" defTabSz="609600" rtl="0" eaLnBrk="1" fontAlgn="auto" latinLnBrk="0" hangingPunct="1">
              <a:lnSpc>
                <a:spcPct val="130000"/>
              </a:lnSpc>
              <a:spcBef>
                <a:spcPct val="20000"/>
              </a:spcBef>
              <a:spcAft>
                <a:spcPts val="0"/>
              </a:spcAft>
              <a:buClrTx/>
              <a:buSzTx/>
              <a:buFont typeface="Arial" panose="020B0604020202020204"/>
              <a:buNone/>
              <a:defRPr lang="zh-CN" altLang="en-US" sz="1335" dirty="0">
                <a:solidFill>
                  <a:schemeClr val="tx1"/>
                </a:solidFill>
                <a:cs typeface="+mn-ea"/>
              </a:defRPr>
            </a:lvl1pPr>
          </a:lstStyle>
          <a:p>
            <a:pPr marL="0" marR="0" lvl="0" indent="0" algn="l" defTabSz="609600" rtl="0" eaLnBrk="1" fontAlgn="auto" latinLnBrk="0" hangingPunct="1">
              <a:lnSpc>
                <a:spcPct val="130000"/>
              </a:lnSpc>
              <a:spcBef>
                <a:spcPct val="20000"/>
              </a:spcBef>
              <a:spcAft>
                <a:spcPts val="0"/>
              </a:spcAft>
              <a:buClrTx/>
              <a:buSzTx/>
              <a:buFont typeface="Arial" panose="020B0604020202020204"/>
              <a:buNone/>
              <a:defRPr/>
            </a:pPr>
            <a:r>
              <a:rPr lang="zh-CN" altLang="en-US" sz="1335" dirty="0">
                <a:solidFill>
                  <a:srgbClr val="103154"/>
                </a:solidFill>
                <a:cs typeface="+mn-ea"/>
                <a:sym typeface="+mn-lt"/>
              </a:rPr>
              <a:t>点击此处添加文本内容，如关键词、部分简单介绍等。</a:t>
            </a:r>
          </a:p>
        </p:txBody>
      </p:sp>
      <p:sp>
        <p:nvSpPr>
          <p:cNvPr id="36" name="文本占位符 28"/>
          <p:cNvSpPr>
            <a:spLocks noGrp="1"/>
          </p:cNvSpPr>
          <p:nvPr>
            <p:ph type="body" sz="quarter" idx="12" hasCustomPrompt="1"/>
          </p:nvPr>
        </p:nvSpPr>
        <p:spPr>
          <a:xfrm>
            <a:off x="1310238" y="1244282"/>
            <a:ext cx="3229761" cy="461665"/>
          </a:xfrm>
          <a:prstGeom prst="rect">
            <a:avLst/>
          </a:prstGeom>
        </p:spPr>
        <p:txBody>
          <a:bodyPr wrap="square">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kumimoji="1" lang="zh-CN" altLang="en-US" sz="1865" b="1" kern="1200" dirty="0">
                <a:solidFill>
                  <a:schemeClr val="accent1"/>
                </a:solidFill>
                <a:latin typeface="+mn-lt"/>
                <a:ea typeface="+mn-ea"/>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kumimoji="1" lang="zh-CN" altLang="en-US" sz="2400" b="1" dirty="0">
                <a:solidFill>
                  <a:schemeClr val="accent1"/>
                </a:solidFill>
                <a:cs typeface="+mn-ea"/>
                <a:sym typeface="+mn-lt"/>
              </a:rPr>
              <a:t>第一部分 </a:t>
            </a:r>
            <a:r>
              <a:rPr lang="en-US" altLang="zh-CN" b="1" dirty="0">
                <a:solidFill>
                  <a:schemeClr val="accent1"/>
                </a:solidFill>
                <a:cs typeface="+mn-ea"/>
                <a:sym typeface="+mn-lt"/>
              </a:rPr>
              <a:t>PART</a:t>
            </a:r>
            <a:r>
              <a:rPr lang="zh-CN" altLang="en-US" b="1" dirty="0">
                <a:solidFill>
                  <a:schemeClr val="accent1"/>
                </a:solidFill>
                <a:cs typeface="+mn-ea"/>
                <a:sym typeface="+mn-lt"/>
              </a:rPr>
              <a:t> </a:t>
            </a:r>
            <a:r>
              <a:rPr lang="en-US" altLang="zh-CN" b="1" dirty="0">
                <a:solidFill>
                  <a:schemeClr val="accent1"/>
                </a:solidFill>
                <a:cs typeface="+mn-ea"/>
                <a:sym typeface="+mn-lt"/>
              </a:rPr>
              <a:t>ONE</a:t>
            </a:r>
            <a:endParaRPr lang="zh-CN" altLang="en-US" sz="3600" b="1" dirty="0">
              <a:solidFill>
                <a:schemeClr val="accent1"/>
              </a:solidFill>
              <a:cs typeface="+mn-ea"/>
              <a:sym typeface="+mn-lt"/>
            </a:endParaRPr>
          </a:p>
        </p:txBody>
      </p:sp>
      <p:sp>
        <p:nvSpPr>
          <p:cNvPr id="37" name="文本占位符 28"/>
          <p:cNvSpPr>
            <a:spLocks noGrp="1"/>
          </p:cNvSpPr>
          <p:nvPr>
            <p:ph type="body" sz="quarter" idx="13" hasCustomPrompt="1"/>
          </p:nvPr>
        </p:nvSpPr>
        <p:spPr>
          <a:xfrm>
            <a:off x="6096000" y="626092"/>
            <a:ext cx="3841667" cy="584775"/>
          </a:xfrm>
          <a:prstGeom prst="rect">
            <a:avLst/>
          </a:prstGeom>
          <a:noFill/>
        </p:spPr>
        <p:txBody>
          <a:bodyPr wrap="square" rtlCol="0">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lang="zh-CN" altLang="en-US" sz="3600" b="1" dirty="0">
                <a:solidFill>
                  <a:schemeClr val="bg1"/>
                </a:solidFill>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lang="en-US" altLang="zh-CN" sz="3200" b="1" dirty="0">
                <a:solidFill>
                  <a:schemeClr val="bg1"/>
                </a:solidFill>
                <a:cs typeface="+mn-ea"/>
                <a:sym typeface="+mn-lt"/>
              </a:rPr>
              <a:t>CONTENTS</a:t>
            </a:r>
            <a:endParaRPr lang="zh-CN" altLang="en-US" sz="3200" b="1" dirty="0">
              <a:solidFill>
                <a:schemeClr val="bg1"/>
              </a:solidFill>
              <a:cs typeface="+mn-ea"/>
              <a:sym typeface="+mn-lt"/>
            </a:endParaRPr>
          </a:p>
        </p:txBody>
      </p:sp>
      <p:grpSp>
        <p:nvGrpSpPr>
          <p:cNvPr id="43" name="组 8"/>
          <p:cNvGrpSpPr/>
          <p:nvPr userDrawn="1"/>
        </p:nvGrpSpPr>
        <p:grpSpPr>
          <a:xfrm>
            <a:off x="1430230" y="3029221"/>
            <a:ext cx="390296" cy="390296"/>
            <a:chOff x="2199942" y="2750198"/>
            <a:chExt cx="1183598" cy="1183598"/>
          </a:xfrm>
        </p:grpSpPr>
        <p:sp>
          <p:nvSpPr>
            <p:cNvPr id="44" name="椭圆 43"/>
            <p:cNvSpPr/>
            <p:nvPr/>
          </p:nvSpPr>
          <p:spPr>
            <a:xfrm>
              <a:off x="2287968" y="2838224"/>
              <a:ext cx="1007546" cy="100754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dirty="0">
                <a:solidFill>
                  <a:srgbClr val="FFFFFF"/>
                </a:solidFill>
                <a:cs typeface="+mn-ea"/>
                <a:sym typeface="+mn-lt"/>
              </a:endParaRPr>
            </a:p>
          </p:txBody>
        </p:sp>
        <p:sp>
          <p:nvSpPr>
            <p:cNvPr id="45" name="椭圆 44"/>
            <p:cNvSpPr/>
            <p:nvPr/>
          </p:nvSpPr>
          <p:spPr>
            <a:xfrm>
              <a:off x="2199942" y="2750198"/>
              <a:ext cx="1183598" cy="1183598"/>
            </a:xfrm>
            <a:prstGeom prst="ellipse">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a:solidFill>
                  <a:srgbClr val="FFFFFF"/>
                </a:solidFill>
                <a:cs typeface="+mn-ea"/>
                <a:sym typeface="+mn-lt"/>
              </a:endParaRPr>
            </a:p>
          </p:txBody>
        </p:sp>
      </p:grpSp>
      <p:sp>
        <p:nvSpPr>
          <p:cNvPr id="46" name="文本占位符 28"/>
          <p:cNvSpPr>
            <a:spLocks noGrp="1"/>
          </p:cNvSpPr>
          <p:nvPr>
            <p:ph type="body" sz="quarter" idx="14" hasCustomPrompt="1"/>
          </p:nvPr>
        </p:nvSpPr>
        <p:spPr>
          <a:xfrm>
            <a:off x="1986647" y="3486105"/>
            <a:ext cx="3229761" cy="625684"/>
          </a:xfrm>
          <a:prstGeom prst="rect">
            <a:avLst/>
          </a:prstGeom>
          <a:noFill/>
        </p:spPr>
        <p:txBody>
          <a:bodyPr wrap="square" rtlCol="0">
            <a:spAutoFit/>
          </a:bodyPr>
          <a:lstStyle>
            <a:lvl1pPr marL="0" marR="0" indent="0" algn="l" defTabSz="609600" rtl="0" eaLnBrk="1" fontAlgn="auto" latinLnBrk="0" hangingPunct="1">
              <a:lnSpc>
                <a:spcPct val="130000"/>
              </a:lnSpc>
              <a:spcBef>
                <a:spcPct val="20000"/>
              </a:spcBef>
              <a:spcAft>
                <a:spcPts val="0"/>
              </a:spcAft>
              <a:buClrTx/>
              <a:buSzTx/>
              <a:buFont typeface="Arial" panose="020B0604020202020204"/>
              <a:buNone/>
              <a:defRPr lang="zh-CN" altLang="en-US" sz="1335" dirty="0">
                <a:solidFill>
                  <a:schemeClr val="tx1"/>
                </a:solidFill>
                <a:cs typeface="+mn-ea"/>
              </a:defRPr>
            </a:lvl1pPr>
          </a:lstStyle>
          <a:p>
            <a:pPr marL="0" marR="0" lvl="0" indent="0" algn="l" defTabSz="609600" rtl="0" eaLnBrk="1" fontAlgn="auto" latinLnBrk="0" hangingPunct="1">
              <a:lnSpc>
                <a:spcPct val="130000"/>
              </a:lnSpc>
              <a:spcBef>
                <a:spcPct val="20000"/>
              </a:spcBef>
              <a:spcAft>
                <a:spcPts val="0"/>
              </a:spcAft>
              <a:buClrTx/>
              <a:buSzTx/>
              <a:buFont typeface="Arial" panose="020B0604020202020204"/>
              <a:buNone/>
              <a:defRPr/>
            </a:pPr>
            <a:r>
              <a:rPr lang="zh-CN" altLang="en-US" sz="1335" dirty="0">
                <a:solidFill>
                  <a:srgbClr val="103154"/>
                </a:solidFill>
                <a:cs typeface="+mn-ea"/>
                <a:sym typeface="+mn-lt"/>
              </a:rPr>
              <a:t>点击此处添加文本内容，如关键词、部分简单介绍等。</a:t>
            </a:r>
          </a:p>
        </p:txBody>
      </p:sp>
      <p:sp>
        <p:nvSpPr>
          <p:cNvPr id="47" name="文本占位符 28"/>
          <p:cNvSpPr>
            <a:spLocks noGrp="1"/>
          </p:cNvSpPr>
          <p:nvPr>
            <p:ph type="body" sz="quarter" idx="15" hasCustomPrompt="1"/>
          </p:nvPr>
        </p:nvSpPr>
        <p:spPr>
          <a:xfrm>
            <a:off x="1986647" y="2993537"/>
            <a:ext cx="3229761" cy="461665"/>
          </a:xfrm>
          <a:prstGeom prst="rect">
            <a:avLst/>
          </a:prstGeom>
        </p:spPr>
        <p:txBody>
          <a:bodyPr wrap="square">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kumimoji="1" lang="zh-CN" altLang="en-US" sz="1865" b="1" kern="1200" dirty="0">
                <a:solidFill>
                  <a:schemeClr val="accent1"/>
                </a:solidFill>
                <a:latin typeface="+mn-lt"/>
                <a:ea typeface="+mn-ea"/>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kumimoji="1" lang="zh-CN" altLang="en-US" sz="2400" b="1" dirty="0">
                <a:solidFill>
                  <a:schemeClr val="accent1"/>
                </a:solidFill>
                <a:cs typeface="+mn-ea"/>
                <a:sym typeface="+mn-lt"/>
              </a:rPr>
              <a:t>第一部分 </a:t>
            </a:r>
            <a:r>
              <a:rPr lang="en-US" altLang="zh-CN" b="1" dirty="0">
                <a:solidFill>
                  <a:schemeClr val="accent1"/>
                </a:solidFill>
                <a:cs typeface="+mn-ea"/>
                <a:sym typeface="+mn-lt"/>
              </a:rPr>
              <a:t>PART</a:t>
            </a:r>
            <a:r>
              <a:rPr lang="zh-CN" altLang="en-US" b="1" dirty="0">
                <a:solidFill>
                  <a:schemeClr val="accent1"/>
                </a:solidFill>
                <a:cs typeface="+mn-ea"/>
                <a:sym typeface="+mn-lt"/>
              </a:rPr>
              <a:t> </a:t>
            </a:r>
            <a:r>
              <a:rPr lang="en-US" altLang="zh-CN" b="1" dirty="0">
                <a:solidFill>
                  <a:schemeClr val="accent1"/>
                </a:solidFill>
                <a:cs typeface="+mn-ea"/>
                <a:sym typeface="+mn-lt"/>
              </a:rPr>
              <a:t>ONE</a:t>
            </a:r>
            <a:endParaRPr lang="zh-CN" altLang="en-US" sz="3600" b="1" dirty="0">
              <a:solidFill>
                <a:schemeClr val="accent1"/>
              </a:solidFill>
              <a:cs typeface="+mn-ea"/>
              <a:sym typeface="+mn-lt"/>
            </a:endParaRPr>
          </a:p>
        </p:txBody>
      </p:sp>
      <p:grpSp>
        <p:nvGrpSpPr>
          <p:cNvPr id="48" name="组 8"/>
          <p:cNvGrpSpPr/>
          <p:nvPr userDrawn="1"/>
        </p:nvGrpSpPr>
        <p:grpSpPr>
          <a:xfrm>
            <a:off x="3360834" y="4739957"/>
            <a:ext cx="390296" cy="390296"/>
            <a:chOff x="2199942" y="2750198"/>
            <a:chExt cx="1183598" cy="1183598"/>
          </a:xfrm>
        </p:grpSpPr>
        <p:sp>
          <p:nvSpPr>
            <p:cNvPr id="49" name="椭圆 48"/>
            <p:cNvSpPr/>
            <p:nvPr/>
          </p:nvSpPr>
          <p:spPr>
            <a:xfrm>
              <a:off x="2287968" y="2838224"/>
              <a:ext cx="1007546" cy="100754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dirty="0">
                <a:solidFill>
                  <a:srgbClr val="FFFFFF"/>
                </a:solidFill>
                <a:cs typeface="+mn-ea"/>
                <a:sym typeface="+mn-lt"/>
              </a:endParaRPr>
            </a:p>
          </p:txBody>
        </p:sp>
        <p:sp>
          <p:nvSpPr>
            <p:cNvPr id="50" name="椭圆 49"/>
            <p:cNvSpPr/>
            <p:nvPr/>
          </p:nvSpPr>
          <p:spPr>
            <a:xfrm>
              <a:off x="2199942" y="2750198"/>
              <a:ext cx="1183598" cy="1183598"/>
            </a:xfrm>
            <a:prstGeom prst="ellipse">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a:solidFill>
                  <a:srgbClr val="FFFFFF"/>
                </a:solidFill>
                <a:cs typeface="+mn-ea"/>
                <a:sym typeface="+mn-lt"/>
              </a:endParaRPr>
            </a:p>
          </p:txBody>
        </p:sp>
      </p:grpSp>
      <p:sp>
        <p:nvSpPr>
          <p:cNvPr id="51" name="文本占位符 28"/>
          <p:cNvSpPr>
            <a:spLocks noGrp="1"/>
          </p:cNvSpPr>
          <p:nvPr>
            <p:ph type="body" sz="quarter" idx="16" hasCustomPrompt="1"/>
          </p:nvPr>
        </p:nvSpPr>
        <p:spPr>
          <a:xfrm>
            <a:off x="3917251" y="5196841"/>
            <a:ext cx="3229761" cy="625684"/>
          </a:xfrm>
          <a:prstGeom prst="rect">
            <a:avLst/>
          </a:prstGeom>
          <a:noFill/>
        </p:spPr>
        <p:txBody>
          <a:bodyPr wrap="square" rtlCol="0">
            <a:spAutoFit/>
          </a:bodyPr>
          <a:lstStyle>
            <a:lvl1pPr marL="0" marR="0" indent="0" algn="l" defTabSz="609600" rtl="0" eaLnBrk="1" fontAlgn="auto" latinLnBrk="0" hangingPunct="1">
              <a:lnSpc>
                <a:spcPct val="130000"/>
              </a:lnSpc>
              <a:spcBef>
                <a:spcPct val="20000"/>
              </a:spcBef>
              <a:spcAft>
                <a:spcPts val="0"/>
              </a:spcAft>
              <a:buClrTx/>
              <a:buSzTx/>
              <a:buFont typeface="Arial" panose="020B0604020202020204"/>
              <a:buNone/>
              <a:defRPr lang="zh-CN" altLang="en-US" sz="1335" dirty="0">
                <a:solidFill>
                  <a:schemeClr val="tx1"/>
                </a:solidFill>
                <a:cs typeface="+mn-ea"/>
              </a:defRPr>
            </a:lvl1pPr>
          </a:lstStyle>
          <a:p>
            <a:pPr marL="0" marR="0" lvl="0" indent="0" algn="l" defTabSz="609600" rtl="0" eaLnBrk="1" fontAlgn="auto" latinLnBrk="0" hangingPunct="1">
              <a:lnSpc>
                <a:spcPct val="130000"/>
              </a:lnSpc>
              <a:spcBef>
                <a:spcPct val="20000"/>
              </a:spcBef>
              <a:spcAft>
                <a:spcPts val="0"/>
              </a:spcAft>
              <a:buClrTx/>
              <a:buSzTx/>
              <a:buFont typeface="Arial" panose="020B0604020202020204"/>
              <a:buNone/>
              <a:defRPr/>
            </a:pPr>
            <a:r>
              <a:rPr lang="zh-CN" altLang="en-US" sz="1335" dirty="0">
                <a:solidFill>
                  <a:srgbClr val="103154"/>
                </a:solidFill>
                <a:cs typeface="+mn-ea"/>
                <a:sym typeface="+mn-lt"/>
              </a:rPr>
              <a:t>点击此处添加文本内容，如关键词、部分简单介绍等。</a:t>
            </a:r>
          </a:p>
        </p:txBody>
      </p:sp>
      <p:sp>
        <p:nvSpPr>
          <p:cNvPr id="52" name="文本占位符 28"/>
          <p:cNvSpPr>
            <a:spLocks noGrp="1"/>
          </p:cNvSpPr>
          <p:nvPr>
            <p:ph type="body" sz="quarter" idx="17" hasCustomPrompt="1"/>
          </p:nvPr>
        </p:nvSpPr>
        <p:spPr>
          <a:xfrm>
            <a:off x="3917251" y="4704273"/>
            <a:ext cx="3229761" cy="461665"/>
          </a:xfrm>
          <a:prstGeom prst="rect">
            <a:avLst/>
          </a:prstGeom>
        </p:spPr>
        <p:txBody>
          <a:bodyPr wrap="square">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kumimoji="1" lang="zh-CN" altLang="en-US" sz="1865" b="1" kern="1200" dirty="0">
                <a:solidFill>
                  <a:schemeClr val="accent1"/>
                </a:solidFill>
                <a:latin typeface="+mn-lt"/>
                <a:ea typeface="+mn-ea"/>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kumimoji="1" lang="zh-CN" altLang="en-US" sz="2400" b="1" dirty="0">
                <a:solidFill>
                  <a:schemeClr val="accent1"/>
                </a:solidFill>
                <a:cs typeface="+mn-ea"/>
                <a:sym typeface="+mn-lt"/>
              </a:rPr>
              <a:t>第一部分 </a:t>
            </a:r>
            <a:r>
              <a:rPr lang="en-US" altLang="zh-CN" b="1" dirty="0">
                <a:solidFill>
                  <a:schemeClr val="accent1"/>
                </a:solidFill>
                <a:cs typeface="+mn-ea"/>
                <a:sym typeface="+mn-lt"/>
              </a:rPr>
              <a:t>PART</a:t>
            </a:r>
            <a:r>
              <a:rPr lang="zh-CN" altLang="en-US" b="1" dirty="0">
                <a:solidFill>
                  <a:schemeClr val="accent1"/>
                </a:solidFill>
                <a:cs typeface="+mn-ea"/>
                <a:sym typeface="+mn-lt"/>
              </a:rPr>
              <a:t> </a:t>
            </a:r>
            <a:r>
              <a:rPr lang="en-US" altLang="zh-CN" b="1" dirty="0">
                <a:solidFill>
                  <a:schemeClr val="accent1"/>
                </a:solidFill>
                <a:cs typeface="+mn-ea"/>
                <a:sym typeface="+mn-lt"/>
              </a:rPr>
              <a:t>ONE</a:t>
            </a:r>
            <a:endParaRPr lang="zh-CN" altLang="en-US" sz="3600" b="1" dirty="0">
              <a:solidFill>
                <a:schemeClr val="accent1"/>
              </a:solidFill>
              <a:cs typeface="+mn-ea"/>
              <a:sym typeface="+mn-lt"/>
            </a:endParaRPr>
          </a:p>
        </p:txBody>
      </p:sp>
      <p:sp>
        <p:nvSpPr>
          <p:cNvPr id="3" name="object 16"/>
          <p:cNvSpPr/>
          <p:nvPr userDrawn="1"/>
        </p:nvSpPr>
        <p:spPr>
          <a:xfrm>
            <a:off x="330710" y="138686"/>
            <a:ext cx="2699004" cy="71170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77678"/>
            <a:ext cx="12156207" cy="683493"/>
          </a:xfrm>
          <a:prstGeom prst="rect">
            <a:avLst/>
          </a:prstGeom>
        </p:spPr>
      </p:pic>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组合 6" descr="035833e6-f982-45f8-b8bd-1c952327d881"/>
          <p:cNvGrpSpPr/>
          <p:nvPr/>
        </p:nvGrpSpPr>
        <p:grpSpPr>
          <a:xfrm>
            <a:off x="-12088" y="0"/>
            <a:ext cx="12204089" cy="6858001"/>
            <a:chOff x="-12088" y="0"/>
            <a:chExt cx="12204089" cy="6858001"/>
          </a:xfrm>
        </p:grpSpPr>
        <p:grpSp>
          <p:nvGrpSpPr>
            <p:cNvPr id="8" name="组合 7" descr="e958aba2-dade-426e-8b49-67dfc20a92ce"/>
            <p:cNvGrpSpPr/>
            <p:nvPr/>
          </p:nvGrpSpPr>
          <p:grpSpPr>
            <a:xfrm>
              <a:off x="-12088" y="4794394"/>
              <a:ext cx="12204089" cy="2063607"/>
              <a:chOff x="-12088" y="4794394"/>
              <a:chExt cx="12204089" cy="2063607"/>
            </a:xfrm>
          </p:grpSpPr>
          <p:sp>
            <p:nvSpPr>
              <p:cNvPr id="14" name="任意多边形: 形状 13" descr="d7e7f03d-e6cd-40a8-858a-7c656c9e68f3"/>
              <p:cNvSpPr/>
              <p:nvPr/>
            </p:nvSpPr>
            <p:spPr bwMode="auto">
              <a:xfrm>
                <a:off x="554582" y="4942832"/>
                <a:ext cx="11637418" cy="1915168"/>
              </a:xfrm>
              <a:custGeom>
                <a:avLst/>
                <a:gdLst>
                  <a:gd name="connsiteX0" fmla="*/ 8612903 w 11637418"/>
                  <a:gd name="connsiteY0" fmla="*/ 0 h 1915168"/>
                  <a:gd name="connsiteX1" fmla="*/ 11637418 w 11637418"/>
                  <a:gd name="connsiteY1" fmla="*/ 1581105 h 1915168"/>
                  <a:gd name="connsiteX2" fmla="*/ 11637418 w 11637418"/>
                  <a:gd name="connsiteY2" fmla="*/ 1915168 h 1915168"/>
                  <a:gd name="connsiteX3" fmla="*/ 0 w 11637418"/>
                  <a:gd name="connsiteY3" fmla="*/ 1915168 h 1915168"/>
                </a:gdLst>
                <a:ahLst/>
                <a:cxnLst>
                  <a:cxn ang="0">
                    <a:pos x="connsiteX0" y="connsiteY0"/>
                  </a:cxn>
                  <a:cxn ang="0">
                    <a:pos x="connsiteX1" y="connsiteY1"/>
                  </a:cxn>
                  <a:cxn ang="0">
                    <a:pos x="connsiteX2" y="connsiteY2"/>
                  </a:cxn>
                  <a:cxn ang="0">
                    <a:pos x="connsiteX3" y="connsiteY3"/>
                  </a:cxn>
                </a:cxnLst>
                <a:rect l="l" t="t" r="r" b="b"/>
                <a:pathLst>
                  <a:path w="11637418" h="1915168">
                    <a:moveTo>
                      <a:pt x="8612903" y="0"/>
                    </a:moveTo>
                    <a:lnTo>
                      <a:pt x="11637418" y="1581105"/>
                    </a:lnTo>
                    <a:lnTo>
                      <a:pt x="11637418" y="1915168"/>
                    </a:lnTo>
                    <a:lnTo>
                      <a:pt x="0" y="1915168"/>
                    </a:lnTo>
                    <a:close/>
                  </a:path>
                </a:pathLst>
              </a:custGeom>
              <a:solidFill>
                <a:schemeClr val="accent1">
                  <a:lumMod val="40000"/>
                  <a:lumOff val="60000"/>
                  <a:alpha val="34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sp>
            <p:nvSpPr>
              <p:cNvPr id="15" name="任意多边形: 形状 14" descr="98ef966e-5b8a-4027-b8c4-e553038a0f36"/>
              <p:cNvSpPr/>
              <p:nvPr/>
            </p:nvSpPr>
            <p:spPr bwMode="auto">
              <a:xfrm>
                <a:off x="335096" y="4794394"/>
                <a:ext cx="11856904" cy="2063607"/>
              </a:xfrm>
              <a:custGeom>
                <a:avLst/>
                <a:gdLst>
                  <a:gd name="connsiteX0" fmla="*/ 7128328 w 11856904"/>
                  <a:gd name="connsiteY0" fmla="*/ 0 h 2063607"/>
                  <a:gd name="connsiteX1" fmla="*/ 11856904 w 11856904"/>
                  <a:gd name="connsiteY1" fmla="*/ 1832069 h 2063607"/>
                  <a:gd name="connsiteX2" fmla="*/ 11856904 w 11856904"/>
                  <a:gd name="connsiteY2" fmla="*/ 2063607 h 2063607"/>
                  <a:gd name="connsiteX3" fmla="*/ 0 w 11856904"/>
                  <a:gd name="connsiteY3" fmla="*/ 2063607 h 2063607"/>
                </a:gdLst>
                <a:ahLst/>
                <a:cxnLst>
                  <a:cxn ang="0">
                    <a:pos x="connsiteX0" y="connsiteY0"/>
                  </a:cxn>
                  <a:cxn ang="0">
                    <a:pos x="connsiteX1" y="connsiteY1"/>
                  </a:cxn>
                  <a:cxn ang="0">
                    <a:pos x="connsiteX2" y="connsiteY2"/>
                  </a:cxn>
                  <a:cxn ang="0">
                    <a:pos x="connsiteX3" y="connsiteY3"/>
                  </a:cxn>
                </a:cxnLst>
                <a:rect l="l" t="t" r="r" b="b"/>
                <a:pathLst>
                  <a:path w="11856904" h="2063607">
                    <a:moveTo>
                      <a:pt x="7128328" y="0"/>
                    </a:moveTo>
                    <a:lnTo>
                      <a:pt x="11856904" y="1832069"/>
                    </a:lnTo>
                    <a:lnTo>
                      <a:pt x="11856904" y="2063607"/>
                    </a:lnTo>
                    <a:lnTo>
                      <a:pt x="0" y="2063607"/>
                    </a:lnTo>
                    <a:close/>
                  </a:path>
                </a:pathLst>
              </a:custGeom>
              <a:solidFill>
                <a:schemeClr val="accent2">
                  <a:lumMod val="60000"/>
                  <a:lumOff val="40000"/>
                  <a:alpha val="4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6" name="任意多边形: 形状 15" descr="cc8fbcf1-3256-4885-bd39-9a2c151c18d5"/>
              <p:cNvSpPr/>
              <p:nvPr/>
            </p:nvSpPr>
            <p:spPr bwMode="auto">
              <a:xfrm>
                <a:off x="139320" y="4847832"/>
                <a:ext cx="12052680" cy="2010168"/>
              </a:xfrm>
              <a:custGeom>
                <a:avLst/>
                <a:gdLst>
                  <a:gd name="connsiteX0" fmla="*/ 5073792 w 12052680"/>
                  <a:gd name="connsiteY0" fmla="*/ 0 h 2010168"/>
                  <a:gd name="connsiteX1" fmla="*/ 12052680 w 12052680"/>
                  <a:gd name="connsiteY1" fmla="*/ 1869250 h 2010168"/>
                  <a:gd name="connsiteX2" fmla="*/ 12052680 w 12052680"/>
                  <a:gd name="connsiteY2" fmla="*/ 2010168 h 2010168"/>
                  <a:gd name="connsiteX3" fmla="*/ 0 w 12052680"/>
                  <a:gd name="connsiteY3" fmla="*/ 2010168 h 2010168"/>
                </a:gdLst>
                <a:ahLst/>
                <a:cxnLst>
                  <a:cxn ang="0">
                    <a:pos x="connsiteX0" y="connsiteY0"/>
                  </a:cxn>
                  <a:cxn ang="0">
                    <a:pos x="connsiteX1" y="connsiteY1"/>
                  </a:cxn>
                  <a:cxn ang="0">
                    <a:pos x="connsiteX2" y="connsiteY2"/>
                  </a:cxn>
                  <a:cxn ang="0">
                    <a:pos x="connsiteX3" y="connsiteY3"/>
                  </a:cxn>
                </a:cxnLst>
                <a:rect l="l" t="t" r="r" b="b"/>
                <a:pathLst>
                  <a:path w="12052680" h="2010167">
                    <a:moveTo>
                      <a:pt x="5073792" y="0"/>
                    </a:moveTo>
                    <a:lnTo>
                      <a:pt x="12052680" y="1869250"/>
                    </a:lnTo>
                    <a:lnTo>
                      <a:pt x="12052680" y="2010168"/>
                    </a:lnTo>
                    <a:lnTo>
                      <a:pt x="0" y="2010168"/>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sp>
            <p:nvSpPr>
              <p:cNvPr id="17" name="任意多边形: 形状 16" descr="f7b28684-5c81-49e9-9775-8ab4bd539e6b"/>
              <p:cNvSpPr/>
              <p:nvPr/>
            </p:nvSpPr>
            <p:spPr bwMode="auto">
              <a:xfrm>
                <a:off x="-12088" y="5275332"/>
                <a:ext cx="12204089" cy="1582668"/>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grpSp>
        <p:grpSp>
          <p:nvGrpSpPr>
            <p:cNvPr id="9" name="组合 8" descr="9f6efd15-9d56-4069-a1fc-c43a2cf8f304"/>
            <p:cNvGrpSpPr/>
            <p:nvPr/>
          </p:nvGrpSpPr>
          <p:grpSpPr>
            <a:xfrm>
              <a:off x="7778078" y="0"/>
              <a:ext cx="4413923" cy="3499502"/>
              <a:chOff x="7778078" y="0"/>
              <a:chExt cx="4413923" cy="3499502"/>
            </a:xfrm>
          </p:grpSpPr>
          <p:sp>
            <p:nvSpPr>
              <p:cNvPr id="10" name="任意多边形: 形状 9" descr="11ea6f07-3abd-4990-a6ed-76f847b3bbde"/>
              <p:cNvSpPr/>
              <p:nvPr/>
            </p:nvSpPr>
            <p:spPr bwMode="auto">
              <a:xfrm>
                <a:off x="7778078" y="1"/>
                <a:ext cx="4413922" cy="3499501"/>
              </a:xfrm>
              <a:custGeom>
                <a:avLst/>
                <a:gdLst>
                  <a:gd name="connsiteX0" fmla="*/ 0 w 4413922"/>
                  <a:gd name="connsiteY0" fmla="*/ 0 h 3499501"/>
                  <a:gd name="connsiteX1" fmla="*/ 4413922 w 4413922"/>
                  <a:gd name="connsiteY1" fmla="*/ 0 h 3499501"/>
                  <a:gd name="connsiteX2" fmla="*/ 4413922 w 4413922"/>
                  <a:gd name="connsiteY2" fmla="*/ 3499501 h 3499501"/>
                </a:gdLst>
                <a:ahLst/>
                <a:cxnLst>
                  <a:cxn ang="0">
                    <a:pos x="connsiteX0" y="connsiteY0"/>
                  </a:cxn>
                  <a:cxn ang="0">
                    <a:pos x="connsiteX1" y="connsiteY1"/>
                  </a:cxn>
                  <a:cxn ang="0">
                    <a:pos x="connsiteX2" y="connsiteY2"/>
                  </a:cxn>
                </a:cxnLst>
                <a:rect l="l" t="t" r="r" b="b"/>
                <a:pathLst>
                  <a:path w="4413922" h="3499501">
                    <a:moveTo>
                      <a:pt x="0" y="0"/>
                    </a:moveTo>
                    <a:lnTo>
                      <a:pt x="4413922" y="0"/>
                    </a:lnTo>
                    <a:lnTo>
                      <a:pt x="4413922" y="3499501"/>
                    </a:lnTo>
                    <a:close/>
                  </a:path>
                </a:pathLst>
              </a:custGeom>
              <a:solidFill>
                <a:schemeClr val="accent1">
                  <a:lumMod val="40000"/>
                  <a:lumOff val="60000"/>
                  <a:alpha val="34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1" name="任意多边形: 形状 10" descr="b785654f-47bd-45d1-9854-48269016f078"/>
              <p:cNvSpPr/>
              <p:nvPr/>
            </p:nvSpPr>
            <p:spPr bwMode="auto">
              <a:xfrm>
                <a:off x="7821128" y="0"/>
                <a:ext cx="4370872" cy="2993432"/>
              </a:xfrm>
              <a:custGeom>
                <a:avLst/>
                <a:gdLst>
                  <a:gd name="connsiteX0" fmla="*/ 0 w 4370872"/>
                  <a:gd name="connsiteY0" fmla="*/ 0 h 2993432"/>
                  <a:gd name="connsiteX1" fmla="*/ 4370872 w 4370872"/>
                  <a:gd name="connsiteY1" fmla="*/ 0 h 2993432"/>
                  <a:gd name="connsiteX2" fmla="*/ 4370872 w 4370872"/>
                  <a:gd name="connsiteY2" fmla="*/ 2993432 h 2993432"/>
                </a:gdLst>
                <a:ahLst/>
                <a:cxnLst>
                  <a:cxn ang="0">
                    <a:pos x="connsiteX0" y="connsiteY0"/>
                  </a:cxn>
                  <a:cxn ang="0">
                    <a:pos x="connsiteX1" y="connsiteY1"/>
                  </a:cxn>
                  <a:cxn ang="0">
                    <a:pos x="connsiteX2" y="connsiteY2"/>
                  </a:cxn>
                </a:cxnLst>
                <a:rect l="l" t="t" r="r" b="b"/>
                <a:pathLst>
                  <a:path w="4370872" h="2993432">
                    <a:moveTo>
                      <a:pt x="0" y="0"/>
                    </a:moveTo>
                    <a:lnTo>
                      <a:pt x="4370872" y="0"/>
                    </a:lnTo>
                    <a:lnTo>
                      <a:pt x="4370872" y="299343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2" name="任意多边形: 形状 11" descr="f21e2566-e153-4bd0-ab7e-91895e6f5fc8"/>
              <p:cNvSpPr/>
              <p:nvPr/>
            </p:nvSpPr>
            <p:spPr bwMode="auto">
              <a:xfrm>
                <a:off x="7889890" y="1"/>
                <a:ext cx="4302111" cy="2419939"/>
              </a:xfrm>
              <a:custGeom>
                <a:avLst/>
                <a:gdLst>
                  <a:gd name="connsiteX0" fmla="*/ 0 w 4302111"/>
                  <a:gd name="connsiteY0" fmla="*/ 0 h 2419939"/>
                  <a:gd name="connsiteX1" fmla="*/ 4302111 w 4302111"/>
                  <a:gd name="connsiteY1" fmla="*/ 0 h 2419939"/>
                  <a:gd name="connsiteX2" fmla="*/ 4302111 w 4302111"/>
                  <a:gd name="connsiteY2" fmla="*/ 2419939 h 2419939"/>
                </a:gdLst>
                <a:ahLst/>
                <a:cxnLst>
                  <a:cxn ang="0">
                    <a:pos x="connsiteX0" y="connsiteY0"/>
                  </a:cxn>
                  <a:cxn ang="0">
                    <a:pos x="connsiteX1" y="connsiteY1"/>
                  </a:cxn>
                  <a:cxn ang="0">
                    <a:pos x="connsiteX2" y="connsiteY2"/>
                  </a:cxn>
                </a:cxnLst>
                <a:rect l="l" t="t" r="r" b="b"/>
                <a:pathLst>
                  <a:path w="4302111" h="2419939">
                    <a:moveTo>
                      <a:pt x="0" y="0"/>
                    </a:moveTo>
                    <a:lnTo>
                      <a:pt x="4302111" y="0"/>
                    </a:lnTo>
                    <a:lnTo>
                      <a:pt x="4302111" y="2419939"/>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3" name="任意多边形: 形状 12" descr="95ad911c-99cc-4ab7-8a84-37b808535826"/>
              <p:cNvSpPr/>
              <p:nvPr/>
            </p:nvSpPr>
            <p:spPr bwMode="auto">
              <a:xfrm>
                <a:off x="7985356" y="0"/>
                <a:ext cx="4206644" cy="1895952"/>
              </a:xfrm>
              <a:custGeom>
                <a:avLst/>
                <a:gdLst>
                  <a:gd name="connsiteX0" fmla="*/ 0 w 4206644"/>
                  <a:gd name="connsiteY0" fmla="*/ 0 h 1895952"/>
                  <a:gd name="connsiteX1" fmla="*/ 4206644 w 4206644"/>
                  <a:gd name="connsiteY1" fmla="*/ 0 h 1895952"/>
                  <a:gd name="connsiteX2" fmla="*/ 4206644 w 4206644"/>
                  <a:gd name="connsiteY2" fmla="*/ 1895952 h 1895952"/>
                </a:gdLst>
                <a:ahLst/>
                <a:cxnLst>
                  <a:cxn ang="0">
                    <a:pos x="connsiteX0" y="connsiteY0"/>
                  </a:cxn>
                  <a:cxn ang="0">
                    <a:pos x="connsiteX1" y="connsiteY1"/>
                  </a:cxn>
                  <a:cxn ang="0">
                    <a:pos x="connsiteX2" y="connsiteY2"/>
                  </a:cxn>
                </a:cxnLst>
                <a:rect l="l" t="t" r="r" b="b"/>
                <a:pathLst>
                  <a:path w="4206644" h="1895952">
                    <a:moveTo>
                      <a:pt x="0" y="0"/>
                    </a:moveTo>
                    <a:lnTo>
                      <a:pt x="4206644" y="0"/>
                    </a:lnTo>
                    <a:lnTo>
                      <a:pt x="4206644" y="1895952"/>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grpSp>
      </p:grpSp>
      <p:sp>
        <p:nvSpPr>
          <p:cNvPr id="2" name="标题 1" descr="b57d08b6-605b-445b-ac70-df98990a9737"/>
          <p:cNvSpPr>
            <a:spLocks noGrp="1"/>
          </p:cNvSpPr>
          <p:nvPr>
            <p:ph type="title" hasCustomPrompt="1"/>
          </p:nvPr>
        </p:nvSpPr>
        <p:spPr>
          <a:xfrm>
            <a:off x="1841265" y="1711327"/>
            <a:ext cx="7186620" cy="1371600"/>
          </a:xfrm>
        </p:spPr>
        <p:txBody>
          <a:bodyPr anchor="b">
            <a:normAutofit/>
          </a:bodyPr>
          <a:lstStyle>
            <a:lvl1pPr>
              <a:defRPr sz="3600"/>
            </a:lvl1pPr>
          </a:lstStyle>
          <a:p>
            <a:pPr lvl="0"/>
            <a:r>
              <a:rPr lang="en-US"/>
              <a:t>Click to add title</a:t>
            </a:r>
          </a:p>
        </p:txBody>
      </p:sp>
      <p:sp>
        <p:nvSpPr>
          <p:cNvPr id="3" name="文本占位符 2" descr="9605b6cd-ef6e-417a-92d8-fa374ba5c309"/>
          <p:cNvSpPr>
            <a:spLocks noGrp="1"/>
          </p:cNvSpPr>
          <p:nvPr>
            <p:ph type="body" idx="1" hasCustomPrompt="1"/>
          </p:nvPr>
        </p:nvSpPr>
        <p:spPr>
          <a:xfrm>
            <a:off x="1841265" y="3088432"/>
            <a:ext cx="7186620" cy="1371600"/>
          </a:xfrm>
        </p:spPr>
        <p:txBody>
          <a:bodyPr>
            <a:normAutofit/>
          </a:bodyPr>
          <a:lstStyle>
            <a:lvl1pPr marL="0" indent="0">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text</a:t>
            </a:r>
          </a:p>
        </p:txBody>
      </p:sp>
      <p:sp>
        <p:nvSpPr>
          <p:cNvPr id="4" name="日期占位符 3" descr="ab0bc0db-a9db-40e4-8eb8-2981012c8fd3"/>
          <p:cNvSpPr>
            <a:spLocks noGrp="1"/>
          </p:cNvSpPr>
          <p:nvPr>
            <p:ph type="dt" sz="half" idx="10"/>
          </p:nvPr>
        </p:nvSpPr>
        <p:spPr/>
        <p:txBody>
          <a:bodyPr/>
          <a:lstStyle/>
          <a:p>
            <a:endParaRPr lang="en-US"/>
          </a:p>
        </p:txBody>
      </p:sp>
      <p:sp>
        <p:nvSpPr>
          <p:cNvPr id="5" name="页脚占位符 4" descr="4277842c-4e6b-4369-b201-f580cdda7dde"/>
          <p:cNvSpPr>
            <a:spLocks noGrp="1"/>
          </p:cNvSpPr>
          <p:nvPr>
            <p:ph type="ftr" sz="quarter" idx="11"/>
          </p:nvPr>
        </p:nvSpPr>
        <p:spPr/>
        <p:txBody>
          <a:bodyPr/>
          <a:lstStyle/>
          <a:p>
            <a:endParaRPr lang="en-US"/>
          </a:p>
        </p:txBody>
      </p:sp>
      <p:sp>
        <p:nvSpPr>
          <p:cNvPr id="6" name="灯片编号占位符 5" descr="91051774-64fe-4934-8516-dbaae023e9d1"/>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descr="ed230cd4-4cc0-4620-a735-2cff79b50ffc"/>
          <p:cNvSpPr>
            <a:spLocks noGrp="1"/>
          </p:cNvSpPr>
          <p:nvPr>
            <p:ph type="title" hasCustomPrompt="1"/>
          </p:nvPr>
        </p:nvSpPr>
        <p:spPr/>
        <p:txBody>
          <a:bodyPr/>
          <a:lstStyle>
            <a:lvl1pPr>
              <a:defRPr/>
            </a:lvl1pPr>
          </a:lstStyle>
          <a:p>
            <a:pPr lvl="0"/>
            <a:r>
              <a:rPr lang="en-US"/>
              <a:t>Click to add title</a:t>
            </a:r>
          </a:p>
        </p:txBody>
      </p:sp>
      <p:sp>
        <p:nvSpPr>
          <p:cNvPr id="3" name="日期占位符 2" descr="ef9b9649-4640-437a-b7f9-ce7a286c4071"/>
          <p:cNvSpPr>
            <a:spLocks noGrp="1"/>
          </p:cNvSpPr>
          <p:nvPr>
            <p:ph type="dt" sz="half" idx="10"/>
          </p:nvPr>
        </p:nvSpPr>
        <p:spPr/>
        <p:txBody>
          <a:bodyPr/>
          <a:lstStyle/>
          <a:p>
            <a:endParaRPr lang="en-US"/>
          </a:p>
        </p:txBody>
      </p:sp>
      <p:sp>
        <p:nvSpPr>
          <p:cNvPr id="4" name="页脚占位符 3" descr="706a8de5-9210-4c57-8f97-ceeb99d85257"/>
          <p:cNvSpPr>
            <a:spLocks noGrp="1"/>
          </p:cNvSpPr>
          <p:nvPr>
            <p:ph type="ftr" sz="quarter" idx="11"/>
          </p:nvPr>
        </p:nvSpPr>
        <p:spPr/>
        <p:txBody>
          <a:bodyPr/>
          <a:lstStyle/>
          <a:p>
            <a:endParaRPr lang="en-US"/>
          </a:p>
        </p:txBody>
      </p:sp>
      <p:sp>
        <p:nvSpPr>
          <p:cNvPr id="5" name="灯片编号占位符 4" descr="7c1e1967-8dd3-46b2-8dbc-e5a2d79417ea"/>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日期占位符 1" descr="538d73a8-6a03-4e7a-bab0-7716b1eefd71"/>
          <p:cNvSpPr>
            <a:spLocks noGrp="1"/>
          </p:cNvSpPr>
          <p:nvPr>
            <p:ph type="dt" sz="half" idx="10"/>
          </p:nvPr>
        </p:nvSpPr>
        <p:spPr/>
        <p:txBody>
          <a:bodyPr/>
          <a:lstStyle/>
          <a:p>
            <a:endParaRPr lang="en-US"/>
          </a:p>
        </p:txBody>
      </p:sp>
      <p:sp>
        <p:nvSpPr>
          <p:cNvPr id="3" name="页脚占位符 2" descr="74578622-fc96-4a3a-9563-da71f9bd61c1"/>
          <p:cNvSpPr>
            <a:spLocks noGrp="1"/>
          </p:cNvSpPr>
          <p:nvPr>
            <p:ph type="ftr" sz="quarter" idx="11"/>
          </p:nvPr>
        </p:nvSpPr>
        <p:spPr/>
        <p:txBody>
          <a:bodyPr/>
          <a:lstStyle/>
          <a:p>
            <a:endParaRPr lang="en-US"/>
          </a:p>
        </p:txBody>
      </p:sp>
      <p:sp>
        <p:nvSpPr>
          <p:cNvPr id="4" name="灯片编号占位符 3" descr="d3b6935f-55e7-4087-afb0-8ef1f63fdbc6"/>
          <p:cNvSpPr>
            <a:spLocks noGrp="1"/>
          </p:cNvSpPr>
          <p:nvPr>
            <p:ph type="sldNum" sz="quarter" idx="12"/>
          </p:nvPr>
        </p:nvSpPr>
        <p:spPr/>
        <p:txBody>
          <a:bodyPr/>
          <a:lstStyle/>
          <a:p>
            <a:fld id="{C8BB1146-E542-4D4E-B8E9-6919A11DDD48}" type="slidenum">
              <a:rPr lang="en-US" smtClean="0"/>
              <a:t>‹#›</a:t>
            </a:fld>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losing" preserve="1">
  <p:cSld name="Closing">
    <p:spTree>
      <p:nvGrpSpPr>
        <p:cNvPr id="1" name=""/>
        <p:cNvGrpSpPr/>
        <p:nvPr/>
      </p:nvGrpSpPr>
      <p:grpSpPr>
        <a:xfrm>
          <a:off x="0" y="0"/>
          <a:ext cx="0" cy="0"/>
          <a:chOff x="0" y="0"/>
          <a:chExt cx="0" cy="0"/>
        </a:xfrm>
      </p:grpSpPr>
      <p:grpSp>
        <p:nvGrpSpPr>
          <p:cNvPr id="3" name="组合 2" descr="a3fe42b1-b069-45d4-9063-541f1e861e13"/>
          <p:cNvGrpSpPr/>
          <p:nvPr/>
        </p:nvGrpSpPr>
        <p:grpSpPr>
          <a:xfrm>
            <a:off x="-12088" y="0"/>
            <a:ext cx="12204089" cy="6858001"/>
            <a:chOff x="-12088" y="0"/>
            <a:chExt cx="12204089" cy="6858001"/>
          </a:xfrm>
        </p:grpSpPr>
        <p:grpSp>
          <p:nvGrpSpPr>
            <p:cNvPr id="6" name="组合 5" descr="4e9e5b81-a6f8-401d-a3bc-7c8fbc34508e"/>
            <p:cNvGrpSpPr/>
            <p:nvPr/>
          </p:nvGrpSpPr>
          <p:grpSpPr>
            <a:xfrm>
              <a:off x="-12088" y="4794394"/>
              <a:ext cx="12204089" cy="2063607"/>
              <a:chOff x="-12088" y="4794394"/>
              <a:chExt cx="12204089" cy="2063607"/>
            </a:xfrm>
          </p:grpSpPr>
          <p:sp>
            <p:nvSpPr>
              <p:cNvPr id="12" name="任意多边形: 形状 11" descr="c1ce25db-e025-4d14-9fd1-28101ad49251"/>
              <p:cNvSpPr/>
              <p:nvPr/>
            </p:nvSpPr>
            <p:spPr bwMode="auto">
              <a:xfrm>
                <a:off x="554582" y="4942832"/>
                <a:ext cx="11637418" cy="1915168"/>
              </a:xfrm>
              <a:custGeom>
                <a:avLst/>
                <a:gdLst>
                  <a:gd name="connsiteX0" fmla="*/ 8612903 w 11637418"/>
                  <a:gd name="connsiteY0" fmla="*/ 0 h 1915168"/>
                  <a:gd name="connsiteX1" fmla="*/ 11637418 w 11637418"/>
                  <a:gd name="connsiteY1" fmla="*/ 1581105 h 1915168"/>
                  <a:gd name="connsiteX2" fmla="*/ 11637418 w 11637418"/>
                  <a:gd name="connsiteY2" fmla="*/ 1915168 h 1915168"/>
                  <a:gd name="connsiteX3" fmla="*/ 0 w 11637418"/>
                  <a:gd name="connsiteY3" fmla="*/ 1915168 h 1915168"/>
                </a:gdLst>
                <a:ahLst/>
                <a:cxnLst>
                  <a:cxn ang="0">
                    <a:pos x="connsiteX0" y="connsiteY0"/>
                  </a:cxn>
                  <a:cxn ang="0">
                    <a:pos x="connsiteX1" y="connsiteY1"/>
                  </a:cxn>
                  <a:cxn ang="0">
                    <a:pos x="connsiteX2" y="connsiteY2"/>
                  </a:cxn>
                  <a:cxn ang="0">
                    <a:pos x="connsiteX3" y="connsiteY3"/>
                  </a:cxn>
                </a:cxnLst>
                <a:rect l="l" t="t" r="r" b="b"/>
                <a:pathLst>
                  <a:path w="11637418" h="1915168">
                    <a:moveTo>
                      <a:pt x="8612903" y="0"/>
                    </a:moveTo>
                    <a:lnTo>
                      <a:pt x="11637418" y="1581105"/>
                    </a:lnTo>
                    <a:lnTo>
                      <a:pt x="11637418" y="1915168"/>
                    </a:lnTo>
                    <a:lnTo>
                      <a:pt x="0" y="1915168"/>
                    </a:lnTo>
                    <a:close/>
                  </a:path>
                </a:pathLst>
              </a:custGeom>
              <a:solidFill>
                <a:schemeClr val="accent1">
                  <a:lumMod val="40000"/>
                  <a:lumOff val="60000"/>
                  <a:alpha val="34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sp>
            <p:nvSpPr>
              <p:cNvPr id="13" name="任意多边形: 形状 12" descr="f62dc411-c9f8-463e-8d18-9615b4b929ed"/>
              <p:cNvSpPr/>
              <p:nvPr/>
            </p:nvSpPr>
            <p:spPr bwMode="auto">
              <a:xfrm>
                <a:off x="335096" y="4794394"/>
                <a:ext cx="11856904" cy="2063607"/>
              </a:xfrm>
              <a:custGeom>
                <a:avLst/>
                <a:gdLst>
                  <a:gd name="connsiteX0" fmla="*/ 7128328 w 11856904"/>
                  <a:gd name="connsiteY0" fmla="*/ 0 h 2063607"/>
                  <a:gd name="connsiteX1" fmla="*/ 11856904 w 11856904"/>
                  <a:gd name="connsiteY1" fmla="*/ 1832069 h 2063607"/>
                  <a:gd name="connsiteX2" fmla="*/ 11856904 w 11856904"/>
                  <a:gd name="connsiteY2" fmla="*/ 2063607 h 2063607"/>
                  <a:gd name="connsiteX3" fmla="*/ 0 w 11856904"/>
                  <a:gd name="connsiteY3" fmla="*/ 2063607 h 2063607"/>
                </a:gdLst>
                <a:ahLst/>
                <a:cxnLst>
                  <a:cxn ang="0">
                    <a:pos x="connsiteX0" y="connsiteY0"/>
                  </a:cxn>
                  <a:cxn ang="0">
                    <a:pos x="connsiteX1" y="connsiteY1"/>
                  </a:cxn>
                  <a:cxn ang="0">
                    <a:pos x="connsiteX2" y="connsiteY2"/>
                  </a:cxn>
                  <a:cxn ang="0">
                    <a:pos x="connsiteX3" y="connsiteY3"/>
                  </a:cxn>
                </a:cxnLst>
                <a:rect l="l" t="t" r="r" b="b"/>
                <a:pathLst>
                  <a:path w="11856904" h="2063607">
                    <a:moveTo>
                      <a:pt x="7128328" y="0"/>
                    </a:moveTo>
                    <a:lnTo>
                      <a:pt x="11856904" y="1832069"/>
                    </a:lnTo>
                    <a:lnTo>
                      <a:pt x="11856904" y="2063607"/>
                    </a:lnTo>
                    <a:lnTo>
                      <a:pt x="0" y="2063607"/>
                    </a:lnTo>
                    <a:close/>
                  </a:path>
                </a:pathLst>
              </a:custGeom>
              <a:solidFill>
                <a:schemeClr val="accent2">
                  <a:lumMod val="60000"/>
                  <a:lumOff val="40000"/>
                  <a:alpha val="4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4" name="任意多边形: 形状 13" descr="b5859045-73f4-4e38-9af4-53ec47c08a45"/>
              <p:cNvSpPr/>
              <p:nvPr/>
            </p:nvSpPr>
            <p:spPr bwMode="auto">
              <a:xfrm>
                <a:off x="139320" y="4847832"/>
                <a:ext cx="12052680" cy="2010168"/>
              </a:xfrm>
              <a:custGeom>
                <a:avLst/>
                <a:gdLst>
                  <a:gd name="connsiteX0" fmla="*/ 5073792 w 12052680"/>
                  <a:gd name="connsiteY0" fmla="*/ 0 h 2010168"/>
                  <a:gd name="connsiteX1" fmla="*/ 12052680 w 12052680"/>
                  <a:gd name="connsiteY1" fmla="*/ 1869250 h 2010168"/>
                  <a:gd name="connsiteX2" fmla="*/ 12052680 w 12052680"/>
                  <a:gd name="connsiteY2" fmla="*/ 2010168 h 2010168"/>
                  <a:gd name="connsiteX3" fmla="*/ 0 w 12052680"/>
                  <a:gd name="connsiteY3" fmla="*/ 2010168 h 2010168"/>
                </a:gdLst>
                <a:ahLst/>
                <a:cxnLst>
                  <a:cxn ang="0">
                    <a:pos x="connsiteX0" y="connsiteY0"/>
                  </a:cxn>
                  <a:cxn ang="0">
                    <a:pos x="connsiteX1" y="connsiteY1"/>
                  </a:cxn>
                  <a:cxn ang="0">
                    <a:pos x="connsiteX2" y="connsiteY2"/>
                  </a:cxn>
                  <a:cxn ang="0">
                    <a:pos x="connsiteX3" y="connsiteY3"/>
                  </a:cxn>
                </a:cxnLst>
                <a:rect l="l" t="t" r="r" b="b"/>
                <a:pathLst>
                  <a:path w="12052680" h="2010167">
                    <a:moveTo>
                      <a:pt x="5073792" y="0"/>
                    </a:moveTo>
                    <a:lnTo>
                      <a:pt x="12052680" y="1869250"/>
                    </a:lnTo>
                    <a:lnTo>
                      <a:pt x="12052680" y="2010168"/>
                    </a:lnTo>
                    <a:lnTo>
                      <a:pt x="0" y="2010168"/>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sp>
            <p:nvSpPr>
              <p:cNvPr id="15" name="任意多边形: 形状 14" descr="3eb6ab5a-0f7f-49a9-bc6a-d8f33226e390"/>
              <p:cNvSpPr/>
              <p:nvPr/>
            </p:nvSpPr>
            <p:spPr bwMode="auto">
              <a:xfrm>
                <a:off x="-12088" y="5275332"/>
                <a:ext cx="12204089" cy="1582668"/>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pPr lvl="0"/>
                <a:endParaRPr lang="zh-CN" altLang="en-US"/>
              </a:p>
            </p:txBody>
          </p:sp>
        </p:grpSp>
        <p:grpSp>
          <p:nvGrpSpPr>
            <p:cNvPr id="7" name="组合 6" descr="0269a6c5-5476-401c-88ef-233ad89527af"/>
            <p:cNvGrpSpPr/>
            <p:nvPr/>
          </p:nvGrpSpPr>
          <p:grpSpPr>
            <a:xfrm>
              <a:off x="7778078" y="0"/>
              <a:ext cx="4413923" cy="3499502"/>
              <a:chOff x="7778078" y="0"/>
              <a:chExt cx="4413923" cy="3499502"/>
            </a:xfrm>
          </p:grpSpPr>
          <p:sp>
            <p:nvSpPr>
              <p:cNvPr id="8" name="任意多边形: 形状 7" descr="b5bf5ed6-253e-46c1-998c-2d1c0f686d9c"/>
              <p:cNvSpPr/>
              <p:nvPr/>
            </p:nvSpPr>
            <p:spPr bwMode="auto">
              <a:xfrm>
                <a:off x="7778078" y="1"/>
                <a:ext cx="4413922" cy="3499501"/>
              </a:xfrm>
              <a:custGeom>
                <a:avLst/>
                <a:gdLst>
                  <a:gd name="connsiteX0" fmla="*/ 0 w 4413922"/>
                  <a:gd name="connsiteY0" fmla="*/ 0 h 3499501"/>
                  <a:gd name="connsiteX1" fmla="*/ 4413922 w 4413922"/>
                  <a:gd name="connsiteY1" fmla="*/ 0 h 3499501"/>
                  <a:gd name="connsiteX2" fmla="*/ 4413922 w 4413922"/>
                  <a:gd name="connsiteY2" fmla="*/ 3499501 h 3499501"/>
                </a:gdLst>
                <a:ahLst/>
                <a:cxnLst>
                  <a:cxn ang="0">
                    <a:pos x="connsiteX0" y="connsiteY0"/>
                  </a:cxn>
                  <a:cxn ang="0">
                    <a:pos x="connsiteX1" y="connsiteY1"/>
                  </a:cxn>
                  <a:cxn ang="0">
                    <a:pos x="connsiteX2" y="connsiteY2"/>
                  </a:cxn>
                </a:cxnLst>
                <a:rect l="l" t="t" r="r" b="b"/>
                <a:pathLst>
                  <a:path w="4413922" h="3499501">
                    <a:moveTo>
                      <a:pt x="0" y="0"/>
                    </a:moveTo>
                    <a:lnTo>
                      <a:pt x="4413922" y="0"/>
                    </a:lnTo>
                    <a:lnTo>
                      <a:pt x="4413922" y="3499501"/>
                    </a:lnTo>
                    <a:close/>
                  </a:path>
                </a:pathLst>
              </a:custGeom>
              <a:solidFill>
                <a:schemeClr val="accent1">
                  <a:lumMod val="40000"/>
                  <a:lumOff val="60000"/>
                  <a:alpha val="34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9" name="任意多边形: 形状 8" descr="62ee2462-74aa-4f01-9632-e70e900da8a2"/>
              <p:cNvSpPr/>
              <p:nvPr/>
            </p:nvSpPr>
            <p:spPr bwMode="auto">
              <a:xfrm>
                <a:off x="7821128" y="0"/>
                <a:ext cx="4370872" cy="2993432"/>
              </a:xfrm>
              <a:custGeom>
                <a:avLst/>
                <a:gdLst>
                  <a:gd name="connsiteX0" fmla="*/ 0 w 4370872"/>
                  <a:gd name="connsiteY0" fmla="*/ 0 h 2993432"/>
                  <a:gd name="connsiteX1" fmla="*/ 4370872 w 4370872"/>
                  <a:gd name="connsiteY1" fmla="*/ 0 h 2993432"/>
                  <a:gd name="connsiteX2" fmla="*/ 4370872 w 4370872"/>
                  <a:gd name="connsiteY2" fmla="*/ 2993432 h 2993432"/>
                </a:gdLst>
                <a:ahLst/>
                <a:cxnLst>
                  <a:cxn ang="0">
                    <a:pos x="connsiteX0" y="connsiteY0"/>
                  </a:cxn>
                  <a:cxn ang="0">
                    <a:pos x="connsiteX1" y="connsiteY1"/>
                  </a:cxn>
                  <a:cxn ang="0">
                    <a:pos x="connsiteX2" y="connsiteY2"/>
                  </a:cxn>
                </a:cxnLst>
                <a:rect l="l" t="t" r="r" b="b"/>
                <a:pathLst>
                  <a:path w="4370872" h="2993432">
                    <a:moveTo>
                      <a:pt x="0" y="0"/>
                    </a:moveTo>
                    <a:lnTo>
                      <a:pt x="4370872" y="0"/>
                    </a:lnTo>
                    <a:lnTo>
                      <a:pt x="4370872" y="2993432"/>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0" name="任意多边形: 形状 9" descr="600c332c-c141-4531-9898-a031e9865fbf"/>
              <p:cNvSpPr/>
              <p:nvPr/>
            </p:nvSpPr>
            <p:spPr bwMode="auto">
              <a:xfrm>
                <a:off x="7889890" y="1"/>
                <a:ext cx="4302111" cy="2419939"/>
              </a:xfrm>
              <a:custGeom>
                <a:avLst/>
                <a:gdLst>
                  <a:gd name="connsiteX0" fmla="*/ 0 w 4302111"/>
                  <a:gd name="connsiteY0" fmla="*/ 0 h 2419939"/>
                  <a:gd name="connsiteX1" fmla="*/ 4302111 w 4302111"/>
                  <a:gd name="connsiteY1" fmla="*/ 0 h 2419939"/>
                  <a:gd name="connsiteX2" fmla="*/ 4302111 w 4302111"/>
                  <a:gd name="connsiteY2" fmla="*/ 2419939 h 2419939"/>
                </a:gdLst>
                <a:ahLst/>
                <a:cxnLst>
                  <a:cxn ang="0">
                    <a:pos x="connsiteX0" y="connsiteY0"/>
                  </a:cxn>
                  <a:cxn ang="0">
                    <a:pos x="connsiteX1" y="connsiteY1"/>
                  </a:cxn>
                  <a:cxn ang="0">
                    <a:pos x="connsiteX2" y="connsiteY2"/>
                  </a:cxn>
                </a:cxnLst>
                <a:rect l="l" t="t" r="r" b="b"/>
                <a:pathLst>
                  <a:path w="4302111" h="2419939">
                    <a:moveTo>
                      <a:pt x="0" y="0"/>
                    </a:moveTo>
                    <a:lnTo>
                      <a:pt x="4302111" y="0"/>
                    </a:lnTo>
                    <a:lnTo>
                      <a:pt x="4302111" y="2419939"/>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sp>
            <p:nvSpPr>
              <p:cNvPr id="11" name="任意多边形: 形状 10" descr="38630a46-591f-46f2-bfcf-ed8b39b3750a"/>
              <p:cNvSpPr/>
              <p:nvPr/>
            </p:nvSpPr>
            <p:spPr bwMode="auto">
              <a:xfrm>
                <a:off x="7985356" y="0"/>
                <a:ext cx="4206644" cy="1895952"/>
              </a:xfrm>
              <a:custGeom>
                <a:avLst/>
                <a:gdLst>
                  <a:gd name="connsiteX0" fmla="*/ 0 w 4206644"/>
                  <a:gd name="connsiteY0" fmla="*/ 0 h 1895952"/>
                  <a:gd name="connsiteX1" fmla="*/ 4206644 w 4206644"/>
                  <a:gd name="connsiteY1" fmla="*/ 0 h 1895952"/>
                  <a:gd name="connsiteX2" fmla="*/ 4206644 w 4206644"/>
                  <a:gd name="connsiteY2" fmla="*/ 1895952 h 1895952"/>
                </a:gdLst>
                <a:ahLst/>
                <a:cxnLst>
                  <a:cxn ang="0">
                    <a:pos x="connsiteX0" y="connsiteY0"/>
                  </a:cxn>
                  <a:cxn ang="0">
                    <a:pos x="connsiteX1" y="connsiteY1"/>
                  </a:cxn>
                  <a:cxn ang="0">
                    <a:pos x="connsiteX2" y="connsiteY2"/>
                  </a:cxn>
                </a:cxnLst>
                <a:rect l="l" t="t" r="r" b="b"/>
                <a:pathLst>
                  <a:path w="4206644" h="1895952">
                    <a:moveTo>
                      <a:pt x="0" y="0"/>
                    </a:moveTo>
                    <a:lnTo>
                      <a:pt x="4206644" y="0"/>
                    </a:lnTo>
                    <a:lnTo>
                      <a:pt x="4206644" y="1895952"/>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p>
            </p:txBody>
          </p:sp>
        </p:grpSp>
      </p:grpSp>
      <p:sp>
        <p:nvSpPr>
          <p:cNvPr id="2" name="标题 1" descr="3f995b5a-d60b-485a-9fdf-fe1325b244f6"/>
          <p:cNvSpPr>
            <a:spLocks noGrp="1"/>
          </p:cNvSpPr>
          <p:nvPr>
            <p:ph type="title" hasCustomPrompt="1"/>
          </p:nvPr>
        </p:nvSpPr>
        <p:spPr>
          <a:xfrm>
            <a:off x="660400" y="2063605"/>
            <a:ext cx="8425543" cy="1863397"/>
          </a:xfrm>
        </p:spPr>
        <p:txBody>
          <a:bodyPr anchor="ctr">
            <a:noAutofit/>
          </a:bodyPr>
          <a:lstStyle>
            <a:lvl1pPr>
              <a:defRPr sz="4800"/>
            </a:lvl1pPr>
          </a:lstStyle>
          <a:p>
            <a:pPr lvl="0"/>
            <a:r>
              <a:rPr lang="en-US"/>
              <a:t>Click to add title</a:t>
            </a:r>
          </a:p>
        </p:txBody>
      </p:sp>
      <p:sp>
        <p:nvSpPr>
          <p:cNvPr id="4" name="文本占位符 3" descr="7f54606f-76c9-4bec-8ae9-f2e35577f6b5"/>
          <p:cNvSpPr>
            <a:spLocks noGrp="1"/>
          </p:cNvSpPr>
          <p:nvPr>
            <p:ph type="body" sz="quarter" idx="13" hasCustomPrompt="1"/>
          </p:nvPr>
        </p:nvSpPr>
        <p:spPr>
          <a:xfrm>
            <a:off x="660400" y="4438061"/>
            <a:ext cx="3657600" cy="274320"/>
          </a:xfrm>
        </p:spPr>
        <p:txBody>
          <a:bodyPr anchor="ctr"/>
          <a:lstStyle>
            <a:lvl1pPr marL="0" indent="0" algn="l">
              <a:buNone/>
              <a:defRPr sz="1200">
                <a:solidFill>
                  <a:schemeClr val="tx1"/>
                </a:solidFill>
              </a:defRPr>
            </a:lvl1pPr>
          </a:lstStyle>
          <a:p>
            <a:pPr lvl="0"/>
            <a:r>
              <a:rPr lang="en-US"/>
              <a:t>Presenter name</a:t>
            </a:r>
          </a:p>
        </p:txBody>
      </p:sp>
      <p:sp>
        <p:nvSpPr>
          <p:cNvPr id="5" name="文本占位符 4" descr="c4200a71-a1a3-4761-8bde-ca43fef06561"/>
          <p:cNvSpPr>
            <a:spLocks noGrp="1"/>
          </p:cNvSpPr>
          <p:nvPr>
            <p:ph type="body" sz="quarter" idx="14" hasCustomPrompt="1"/>
          </p:nvPr>
        </p:nvSpPr>
        <p:spPr>
          <a:xfrm>
            <a:off x="660400" y="4712381"/>
            <a:ext cx="3657600" cy="274320"/>
          </a:xfrm>
        </p:spPr>
        <p:txBody>
          <a:bodyPr anchor="ctr"/>
          <a:lstStyle>
            <a:lvl1pPr marL="0" indent="0">
              <a:buNone/>
              <a:defRPr sz="1200">
                <a:solidFill>
                  <a:schemeClr val="tx1"/>
                </a:solidFill>
              </a:defRPr>
            </a:lvl1pPr>
          </a:lstStyle>
          <a:p>
            <a:pPr lvl="0"/>
            <a:endParaRPr 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567856" y="1314840"/>
            <a:ext cx="10515600" cy="4389503"/>
          </a:xfrm>
          <a:prstGeom prst="rect">
            <a:avLst/>
          </a:prstGeom>
        </p:spPr>
        <p:txBody>
          <a:bodyPr/>
          <a:lstStyle>
            <a:lvl1pPr>
              <a:lnSpc>
                <a:spcPct val="150000"/>
              </a:lnSpc>
              <a:defRPr/>
            </a:lvl1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
        <p:nvSpPr>
          <p:cNvPr id="2" name="标题占位符 1"/>
          <p:cNvSpPr>
            <a:spLocks noGrp="1"/>
          </p:cNvSpPr>
          <p:nvPr>
            <p:ph type="title"/>
          </p:nvPr>
        </p:nvSpPr>
        <p:spPr>
          <a:xfrm>
            <a:off x="0" y="18255"/>
            <a:ext cx="7557715" cy="974298"/>
          </a:xfrm>
          <a:prstGeom prst="rect">
            <a:avLst/>
          </a:prstGeom>
        </p:spPr>
        <p:txBody>
          <a:bodyPr vert="horz" lIns="91440" tIns="45720" rIns="91440" bIns="45720" rtlCol="0" anchor="ctr">
            <a:normAutofit/>
          </a:bodyPr>
          <a:lstStyle/>
          <a:p>
            <a:r>
              <a:rPr lang="zh-CN" altLang="en-US" dirty="0"/>
              <a:t>单击此处编辑母版标题样式</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0" y="18255"/>
            <a:ext cx="7557715" cy="974298"/>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0" y="18255"/>
            <a:ext cx="7557715" cy="974298"/>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0" y="18255"/>
            <a:ext cx="7557715" cy="974298"/>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四项目录">
    <p:spTree>
      <p:nvGrpSpPr>
        <p:cNvPr id="1" name=""/>
        <p:cNvGrpSpPr/>
        <p:nvPr/>
      </p:nvGrpSpPr>
      <p:grpSpPr>
        <a:xfrm>
          <a:off x="0" y="0"/>
          <a:ext cx="0" cy="0"/>
          <a:chOff x="0" y="0"/>
          <a:chExt cx="0" cy="0"/>
        </a:xfrm>
      </p:grpSpPr>
      <p:grpSp>
        <p:nvGrpSpPr>
          <p:cNvPr id="5" name="组 8"/>
          <p:cNvGrpSpPr/>
          <p:nvPr userDrawn="1"/>
        </p:nvGrpSpPr>
        <p:grpSpPr>
          <a:xfrm>
            <a:off x="753821" y="1279966"/>
            <a:ext cx="390296" cy="390296"/>
            <a:chOff x="2199942" y="2750198"/>
            <a:chExt cx="1183598" cy="1183598"/>
          </a:xfrm>
        </p:grpSpPr>
        <p:sp>
          <p:nvSpPr>
            <p:cNvPr id="6" name="椭圆 5"/>
            <p:cNvSpPr/>
            <p:nvPr/>
          </p:nvSpPr>
          <p:spPr>
            <a:xfrm>
              <a:off x="2287968" y="2838224"/>
              <a:ext cx="1007545" cy="100754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dirty="0">
                <a:solidFill>
                  <a:srgbClr val="FFFFFF"/>
                </a:solidFill>
                <a:cs typeface="+mn-ea"/>
                <a:sym typeface="+mn-lt"/>
              </a:endParaRPr>
            </a:p>
          </p:txBody>
        </p:sp>
        <p:sp>
          <p:nvSpPr>
            <p:cNvPr id="7" name="椭圆 6"/>
            <p:cNvSpPr/>
            <p:nvPr/>
          </p:nvSpPr>
          <p:spPr>
            <a:xfrm>
              <a:off x="2199942" y="2750198"/>
              <a:ext cx="1183598" cy="1183598"/>
            </a:xfrm>
            <a:prstGeom prst="ellipse">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a:solidFill>
                  <a:srgbClr val="FFFFFF"/>
                </a:solidFill>
                <a:cs typeface="+mn-ea"/>
                <a:sym typeface="+mn-lt"/>
              </a:endParaRPr>
            </a:p>
          </p:txBody>
        </p:sp>
      </p:grpSp>
      <p:sp>
        <p:nvSpPr>
          <p:cNvPr id="2" name="七边形 1"/>
          <p:cNvSpPr/>
          <p:nvPr userDrawn="1"/>
        </p:nvSpPr>
        <p:spPr>
          <a:xfrm>
            <a:off x="4854096" y="-44945"/>
            <a:ext cx="7402409" cy="3694077"/>
          </a:xfrm>
          <a:custGeom>
            <a:avLst/>
            <a:gdLst>
              <a:gd name="connsiteX0" fmla="*/ -15 w 5817164"/>
              <a:gd name="connsiteY0" fmla="*/ 3360167 h 5224899"/>
              <a:gd name="connsiteX1" fmla="*/ 576078 w 5817164"/>
              <a:gd name="connsiteY1" fmla="*/ 1034860 h 5224899"/>
              <a:gd name="connsiteX2" fmla="*/ 2908582 w 5817164"/>
              <a:gd name="connsiteY2" fmla="*/ 0 h 5224899"/>
              <a:gd name="connsiteX3" fmla="*/ 5241086 w 5817164"/>
              <a:gd name="connsiteY3" fmla="*/ 1034860 h 5224899"/>
              <a:gd name="connsiteX4" fmla="*/ 5817179 w 5817164"/>
              <a:gd name="connsiteY4" fmla="*/ 3360167 h 5224899"/>
              <a:gd name="connsiteX5" fmla="*/ 4203016 w 5817164"/>
              <a:gd name="connsiteY5" fmla="*/ 5224927 h 5224899"/>
              <a:gd name="connsiteX6" fmla="*/ 1614148 w 5817164"/>
              <a:gd name="connsiteY6" fmla="*/ 5224927 h 5224899"/>
              <a:gd name="connsiteX7" fmla="*/ -15 w 5817164"/>
              <a:gd name="connsiteY7" fmla="*/ 3360167 h 5224899"/>
              <a:gd name="connsiteX0-1" fmla="*/ 0 w 5817194"/>
              <a:gd name="connsiteY0-2" fmla="*/ 2325307 h 4190067"/>
              <a:gd name="connsiteX1-3" fmla="*/ 576093 w 5817194"/>
              <a:gd name="connsiteY1-4" fmla="*/ 0 h 4190067"/>
              <a:gd name="connsiteX2-5" fmla="*/ 5241101 w 5817194"/>
              <a:gd name="connsiteY2-6" fmla="*/ 0 h 4190067"/>
              <a:gd name="connsiteX3-7" fmla="*/ 5817194 w 5817194"/>
              <a:gd name="connsiteY3-8" fmla="*/ 2325307 h 4190067"/>
              <a:gd name="connsiteX4-9" fmla="*/ 4203031 w 5817194"/>
              <a:gd name="connsiteY4-10" fmla="*/ 4190067 h 4190067"/>
              <a:gd name="connsiteX5-11" fmla="*/ 1614163 w 5817194"/>
              <a:gd name="connsiteY5-12" fmla="*/ 4190067 h 4190067"/>
              <a:gd name="connsiteX6-13" fmla="*/ 0 w 5817194"/>
              <a:gd name="connsiteY6-14" fmla="*/ 2325307 h 4190067"/>
              <a:gd name="connsiteX0-15" fmla="*/ 0 w 5817194"/>
              <a:gd name="connsiteY0-16" fmla="*/ 2325307 h 4190067"/>
              <a:gd name="connsiteX1-17" fmla="*/ 194823 w 5817194"/>
              <a:gd name="connsiteY1-18" fmla="*/ 1536981 h 4190067"/>
              <a:gd name="connsiteX2-19" fmla="*/ 576093 w 5817194"/>
              <a:gd name="connsiteY2-20" fmla="*/ 0 h 4190067"/>
              <a:gd name="connsiteX3-21" fmla="*/ 5241101 w 5817194"/>
              <a:gd name="connsiteY3-22" fmla="*/ 0 h 4190067"/>
              <a:gd name="connsiteX4-23" fmla="*/ 5817194 w 5817194"/>
              <a:gd name="connsiteY4-24" fmla="*/ 2325307 h 4190067"/>
              <a:gd name="connsiteX5-25" fmla="*/ 4203031 w 5817194"/>
              <a:gd name="connsiteY5-26" fmla="*/ 4190067 h 4190067"/>
              <a:gd name="connsiteX6-27" fmla="*/ 1614163 w 5817194"/>
              <a:gd name="connsiteY6-28" fmla="*/ 4190067 h 4190067"/>
              <a:gd name="connsiteX7-29" fmla="*/ 0 w 5817194"/>
              <a:gd name="connsiteY7-30" fmla="*/ 2325307 h 4190067"/>
              <a:gd name="connsiteX0-31" fmla="*/ 0 w 5817194"/>
              <a:gd name="connsiteY0-32" fmla="*/ 2325307 h 4190067"/>
              <a:gd name="connsiteX1-33" fmla="*/ 194823 w 5817194"/>
              <a:gd name="connsiteY1-34" fmla="*/ 1536981 h 4190067"/>
              <a:gd name="connsiteX2-35" fmla="*/ 576093 w 5817194"/>
              <a:gd name="connsiteY2-36" fmla="*/ 0 h 4190067"/>
              <a:gd name="connsiteX3-37" fmla="*/ 5241101 w 5817194"/>
              <a:gd name="connsiteY3-38" fmla="*/ 0 h 4190067"/>
              <a:gd name="connsiteX4-39" fmla="*/ 5817194 w 5817194"/>
              <a:gd name="connsiteY4-40" fmla="*/ 2325307 h 4190067"/>
              <a:gd name="connsiteX5-41" fmla="*/ 5325623 w 5817194"/>
              <a:gd name="connsiteY5-42" fmla="*/ 2870481 h 4190067"/>
              <a:gd name="connsiteX6-43" fmla="*/ 4203031 w 5817194"/>
              <a:gd name="connsiteY6-44" fmla="*/ 4190067 h 4190067"/>
              <a:gd name="connsiteX7-45" fmla="*/ 1614163 w 5817194"/>
              <a:gd name="connsiteY7-46" fmla="*/ 4190067 h 4190067"/>
              <a:gd name="connsiteX8" fmla="*/ 0 w 5817194"/>
              <a:gd name="connsiteY8" fmla="*/ 2325307 h 4190067"/>
              <a:gd name="connsiteX0-47" fmla="*/ 0 w 5325623"/>
              <a:gd name="connsiteY0-48" fmla="*/ 2325307 h 4190067"/>
              <a:gd name="connsiteX1-49" fmla="*/ 194823 w 5325623"/>
              <a:gd name="connsiteY1-50" fmla="*/ 1536981 h 4190067"/>
              <a:gd name="connsiteX2-51" fmla="*/ 576093 w 5325623"/>
              <a:gd name="connsiteY2-52" fmla="*/ 0 h 4190067"/>
              <a:gd name="connsiteX3-53" fmla="*/ 5241101 w 5325623"/>
              <a:gd name="connsiteY3-54" fmla="*/ 0 h 4190067"/>
              <a:gd name="connsiteX4-55" fmla="*/ 5277444 w 5325623"/>
              <a:gd name="connsiteY4-56" fmla="*/ 1537907 h 4190067"/>
              <a:gd name="connsiteX5-57" fmla="*/ 5325623 w 5325623"/>
              <a:gd name="connsiteY5-58" fmla="*/ 2870481 h 4190067"/>
              <a:gd name="connsiteX6-59" fmla="*/ 4203031 w 5325623"/>
              <a:gd name="connsiteY6-60" fmla="*/ 4190067 h 4190067"/>
              <a:gd name="connsiteX7-61" fmla="*/ 1614163 w 5325623"/>
              <a:gd name="connsiteY7-62" fmla="*/ 4190067 h 4190067"/>
              <a:gd name="connsiteX8-63" fmla="*/ 0 w 5325623"/>
              <a:gd name="connsiteY8-64" fmla="*/ 2325307 h 4190067"/>
              <a:gd name="connsiteX0-65" fmla="*/ 0 w 5325623"/>
              <a:gd name="connsiteY0-66" fmla="*/ 2325307 h 4190067"/>
              <a:gd name="connsiteX1-67" fmla="*/ 194823 w 5325623"/>
              <a:gd name="connsiteY1-68" fmla="*/ 1536981 h 4190067"/>
              <a:gd name="connsiteX2-69" fmla="*/ 576093 w 5325623"/>
              <a:gd name="connsiteY2-70" fmla="*/ 0 h 4190067"/>
              <a:gd name="connsiteX3-71" fmla="*/ 5277444 w 5325623"/>
              <a:gd name="connsiteY3-72" fmla="*/ 1537907 h 4190067"/>
              <a:gd name="connsiteX4-73" fmla="*/ 5325623 w 5325623"/>
              <a:gd name="connsiteY4-74" fmla="*/ 2870481 h 4190067"/>
              <a:gd name="connsiteX5-75" fmla="*/ 4203031 w 5325623"/>
              <a:gd name="connsiteY5-76" fmla="*/ 4190067 h 4190067"/>
              <a:gd name="connsiteX6-77" fmla="*/ 1614163 w 5325623"/>
              <a:gd name="connsiteY6-78" fmla="*/ 4190067 h 4190067"/>
              <a:gd name="connsiteX7-79" fmla="*/ 0 w 5325623"/>
              <a:gd name="connsiteY7-80" fmla="*/ 2325307 h 4190067"/>
              <a:gd name="connsiteX0-81" fmla="*/ 0 w 5325623"/>
              <a:gd name="connsiteY0-82" fmla="*/ 788326 h 2653086"/>
              <a:gd name="connsiteX1-83" fmla="*/ 194823 w 5325623"/>
              <a:gd name="connsiteY1-84" fmla="*/ 0 h 2653086"/>
              <a:gd name="connsiteX2-85" fmla="*/ 5277444 w 5325623"/>
              <a:gd name="connsiteY2-86" fmla="*/ 926 h 2653086"/>
              <a:gd name="connsiteX3-87" fmla="*/ 5325623 w 5325623"/>
              <a:gd name="connsiteY3-88" fmla="*/ 1333500 h 2653086"/>
              <a:gd name="connsiteX4-89" fmla="*/ 4203031 w 5325623"/>
              <a:gd name="connsiteY4-90" fmla="*/ 2653086 h 2653086"/>
              <a:gd name="connsiteX5-91" fmla="*/ 1614163 w 5325623"/>
              <a:gd name="connsiteY5-92" fmla="*/ 2653086 h 2653086"/>
              <a:gd name="connsiteX6-93" fmla="*/ 0 w 5325623"/>
              <a:gd name="connsiteY6-94" fmla="*/ 788326 h 2653086"/>
              <a:gd name="connsiteX0-95" fmla="*/ 0 w 5325623"/>
              <a:gd name="connsiteY0-96" fmla="*/ 788326 h 2653086"/>
              <a:gd name="connsiteX1-97" fmla="*/ 194823 w 5325623"/>
              <a:gd name="connsiteY1-98" fmla="*/ 0 h 2653086"/>
              <a:gd name="connsiteX2-99" fmla="*/ 5192778 w 5325623"/>
              <a:gd name="connsiteY2-100" fmla="*/ 297259 h 2653086"/>
              <a:gd name="connsiteX3-101" fmla="*/ 5325623 w 5325623"/>
              <a:gd name="connsiteY3-102" fmla="*/ 1333500 h 2653086"/>
              <a:gd name="connsiteX4-103" fmla="*/ 4203031 w 5325623"/>
              <a:gd name="connsiteY4-104" fmla="*/ 2653086 h 2653086"/>
              <a:gd name="connsiteX5-105" fmla="*/ 1614163 w 5325623"/>
              <a:gd name="connsiteY5-106" fmla="*/ 2653086 h 2653086"/>
              <a:gd name="connsiteX6-107" fmla="*/ 0 w 5325623"/>
              <a:gd name="connsiteY6-108" fmla="*/ 788326 h 2653086"/>
              <a:gd name="connsiteX0-109" fmla="*/ 0 w 5325623"/>
              <a:gd name="connsiteY0-110" fmla="*/ 788326 h 2653086"/>
              <a:gd name="connsiteX1-111" fmla="*/ 194823 w 5325623"/>
              <a:gd name="connsiteY1-112" fmla="*/ 0 h 2653086"/>
              <a:gd name="connsiteX2-113" fmla="*/ 5277444 w 5325623"/>
              <a:gd name="connsiteY2-114" fmla="*/ 34793 h 2653086"/>
              <a:gd name="connsiteX3-115" fmla="*/ 5325623 w 5325623"/>
              <a:gd name="connsiteY3-116" fmla="*/ 1333500 h 2653086"/>
              <a:gd name="connsiteX4-117" fmla="*/ 4203031 w 5325623"/>
              <a:gd name="connsiteY4-118" fmla="*/ 2653086 h 2653086"/>
              <a:gd name="connsiteX5-119" fmla="*/ 1614163 w 5325623"/>
              <a:gd name="connsiteY5-120" fmla="*/ 2653086 h 2653086"/>
              <a:gd name="connsiteX6-121" fmla="*/ 0 w 5325623"/>
              <a:gd name="connsiteY6-122" fmla="*/ 788326 h 2653086"/>
              <a:gd name="connsiteX0-123" fmla="*/ 0 w 5344688"/>
              <a:gd name="connsiteY0-124" fmla="*/ 802438 h 2667198"/>
              <a:gd name="connsiteX1-125" fmla="*/ 194823 w 5344688"/>
              <a:gd name="connsiteY1-126" fmla="*/ 14112 h 2667198"/>
              <a:gd name="connsiteX2-127" fmla="*/ 5344688 w 5344688"/>
              <a:gd name="connsiteY2-128" fmla="*/ 0 h 2667198"/>
              <a:gd name="connsiteX3-129" fmla="*/ 5325623 w 5344688"/>
              <a:gd name="connsiteY3-130" fmla="*/ 1347612 h 2667198"/>
              <a:gd name="connsiteX4-131" fmla="*/ 4203031 w 5344688"/>
              <a:gd name="connsiteY4-132" fmla="*/ 2667198 h 2667198"/>
              <a:gd name="connsiteX5-133" fmla="*/ 1614163 w 5344688"/>
              <a:gd name="connsiteY5-134" fmla="*/ 2667198 h 2667198"/>
              <a:gd name="connsiteX6-135" fmla="*/ 0 w 5344688"/>
              <a:gd name="connsiteY6-136" fmla="*/ 802438 h 26671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5344688" h="2667198">
                <a:moveTo>
                  <a:pt x="0" y="802438"/>
                </a:moveTo>
                <a:lnTo>
                  <a:pt x="194823" y="14112"/>
                </a:lnTo>
                <a:lnTo>
                  <a:pt x="5344688" y="0"/>
                </a:lnTo>
                <a:lnTo>
                  <a:pt x="5325623" y="1347612"/>
                </a:lnTo>
                <a:lnTo>
                  <a:pt x="4203031" y="2667198"/>
                </a:lnTo>
                <a:lnTo>
                  <a:pt x="1614163" y="2667198"/>
                </a:lnTo>
                <a:lnTo>
                  <a:pt x="0" y="802438"/>
                </a:lnTo>
                <a:close/>
              </a:path>
            </a:pathLst>
          </a:custGeom>
          <a:solidFill>
            <a:srgbClr val="3964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cs typeface="+mn-ea"/>
              <a:sym typeface="+mn-lt"/>
            </a:endParaRPr>
          </a:p>
        </p:txBody>
      </p:sp>
      <p:sp>
        <p:nvSpPr>
          <p:cNvPr id="35" name="文本占位符 28"/>
          <p:cNvSpPr>
            <a:spLocks noGrp="1"/>
          </p:cNvSpPr>
          <p:nvPr>
            <p:ph type="body" sz="quarter" idx="11" hasCustomPrompt="1"/>
          </p:nvPr>
        </p:nvSpPr>
        <p:spPr>
          <a:xfrm>
            <a:off x="1310238" y="1736850"/>
            <a:ext cx="3229761" cy="625684"/>
          </a:xfrm>
          <a:prstGeom prst="rect">
            <a:avLst/>
          </a:prstGeom>
          <a:noFill/>
        </p:spPr>
        <p:txBody>
          <a:bodyPr wrap="square" rtlCol="0">
            <a:spAutoFit/>
          </a:bodyPr>
          <a:lstStyle>
            <a:lvl1pPr marL="0" marR="0" indent="0" algn="l" defTabSz="609600" rtl="0" eaLnBrk="1" fontAlgn="auto" latinLnBrk="0" hangingPunct="1">
              <a:lnSpc>
                <a:spcPct val="130000"/>
              </a:lnSpc>
              <a:spcBef>
                <a:spcPct val="20000"/>
              </a:spcBef>
              <a:spcAft>
                <a:spcPts val="0"/>
              </a:spcAft>
              <a:buClrTx/>
              <a:buSzTx/>
              <a:buFont typeface="Arial" panose="020B0604020202020204"/>
              <a:buNone/>
              <a:defRPr lang="zh-CN" altLang="en-US" sz="1335" dirty="0">
                <a:solidFill>
                  <a:schemeClr val="tx1"/>
                </a:solidFill>
                <a:cs typeface="+mn-ea"/>
              </a:defRPr>
            </a:lvl1pPr>
          </a:lstStyle>
          <a:p>
            <a:pPr marL="0" marR="0" lvl="0" indent="0" algn="l" defTabSz="609600" rtl="0" eaLnBrk="1" fontAlgn="auto" latinLnBrk="0" hangingPunct="1">
              <a:lnSpc>
                <a:spcPct val="130000"/>
              </a:lnSpc>
              <a:spcBef>
                <a:spcPct val="20000"/>
              </a:spcBef>
              <a:spcAft>
                <a:spcPts val="0"/>
              </a:spcAft>
              <a:buClrTx/>
              <a:buSzTx/>
              <a:buFont typeface="Arial" panose="020B0604020202020204"/>
              <a:buNone/>
              <a:defRPr/>
            </a:pPr>
            <a:r>
              <a:rPr lang="zh-CN" altLang="en-US" sz="1335" dirty="0">
                <a:solidFill>
                  <a:srgbClr val="103154"/>
                </a:solidFill>
                <a:cs typeface="+mn-ea"/>
                <a:sym typeface="+mn-lt"/>
              </a:rPr>
              <a:t>点击此处添加文本内容，如关键词、部分简单介绍等。</a:t>
            </a:r>
          </a:p>
        </p:txBody>
      </p:sp>
      <p:sp>
        <p:nvSpPr>
          <p:cNvPr id="36" name="文本占位符 28"/>
          <p:cNvSpPr>
            <a:spLocks noGrp="1"/>
          </p:cNvSpPr>
          <p:nvPr>
            <p:ph type="body" sz="quarter" idx="12" hasCustomPrompt="1"/>
          </p:nvPr>
        </p:nvSpPr>
        <p:spPr>
          <a:xfrm>
            <a:off x="1310238" y="1244282"/>
            <a:ext cx="3229761" cy="461665"/>
          </a:xfrm>
          <a:prstGeom prst="rect">
            <a:avLst/>
          </a:prstGeom>
        </p:spPr>
        <p:txBody>
          <a:bodyPr wrap="square">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kumimoji="1" lang="zh-CN" altLang="en-US" sz="1865" b="1" kern="1200" dirty="0">
                <a:solidFill>
                  <a:schemeClr val="accent1"/>
                </a:solidFill>
                <a:latin typeface="+mn-lt"/>
                <a:ea typeface="+mn-ea"/>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kumimoji="1" lang="zh-CN" altLang="en-US" sz="2400" b="1" dirty="0">
                <a:solidFill>
                  <a:schemeClr val="accent1"/>
                </a:solidFill>
                <a:cs typeface="+mn-ea"/>
                <a:sym typeface="+mn-lt"/>
              </a:rPr>
              <a:t>第一部分 </a:t>
            </a:r>
            <a:r>
              <a:rPr lang="en-US" altLang="zh-CN" b="1" dirty="0">
                <a:solidFill>
                  <a:schemeClr val="accent1"/>
                </a:solidFill>
                <a:cs typeface="+mn-ea"/>
                <a:sym typeface="+mn-lt"/>
              </a:rPr>
              <a:t>PART</a:t>
            </a:r>
            <a:r>
              <a:rPr lang="zh-CN" altLang="en-US" b="1" dirty="0">
                <a:solidFill>
                  <a:schemeClr val="accent1"/>
                </a:solidFill>
                <a:cs typeface="+mn-ea"/>
                <a:sym typeface="+mn-lt"/>
              </a:rPr>
              <a:t> </a:t>
            </a:r>
            <a:r>
              <a:rPr lang="en-US" altLang="zh-CN" b="1" dirty="0">
                <a:solidFill>
                  <a:schemeClr val="accent1"/>
                </a:solidFill>
                <a:cs typeface="+mn-ea"/>
                <a:sym typeface="+mn-lt"/>
              </a:rPr>
              <a:t>ONE</a:t>
            </a:r>
            <a:endParaRPr lang="zh-CN" altLang="en-US" sz="3600" b="1" dirty="0">
              <a:solidFill>
                <a:schemeClr val="accent1"/>
              </a:solidFill>
              <a:cs typeface="+mn-ea"/>
              <a:sym typeface="+mn-lt"/>
            </a:endParaRPr>
          </a:p>
        </p:txBody>
      </p:sp>
      <p:sp>
        <p:nvSpPr>
          <p:cNvPr id="37" name="文本占位符 28"/>
          <p:cNvSpPr>
            <a:spLocks noGrp="1"/>
          </p:cNvSpPr>
          <p:nvPr>
            <p:ph type="body" sz="quarter" idx="13" hasCustomPrompt="1"/>
          </p:nvPr>
        </p:nvSpPr>
        <p:spPr>
          <a:xfrm>
            <a:off x="6096000" y="626092"/>
            <a:ext cx="3841667" cy="584775"/>
          </a:xfrm>
          <a:prstGeom prst="rect">
            <a:avLst/>
          </a:prstGeom>
          <a:noFill/>
        </p:spPr>
        <p:txBody>
          <a:bodyPr wrap="square" rtlCol="0">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lang="zh-CN" altLang="en-US" sz="3600" b="1" dirty="0">
                <a:solidFill>
                  <a:schemeClr val="bg1"/>
                </a:solidFill>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lang="en-US" altLang="zh-CN" sz="3200" b="1" dirty="0">
                <a:solidFill>
                  <a:schemeClr val="bg1"/>
                </a:solidFill>
                <a:cs typeface="+mn-ea"/>
                <a:sym typeface="+mn-lt"/>
              </a:rPr>
              <a:t>CONTENTS</a:t>
            </a:r>
            <a:endParaRPr lang="zh-CN" altLang="en-US" sz="3200" b="1" dirty="0">
              <a:solidFill>
                <a:schemeClr val="bg1"/>
              </a:solidFill>
              <a:cs typeface="+mn-ea"/>
              <a:sym typeface="+mn-lt"/>
            </a:endParaRPr>
          </a:p>
        </p:txBody>
      </p:sp>
      <p:grpSp>
        <p:nvGrpSpPr>
          <p:cNvPr id="43" name="组 8"/>
          <p:cNvGrpSpPr/>
          <p:nvPr userDrawn="1"/>
        </p:nvGrpSpPr>
        <p:grpSpPr>
          <a:xfrm>
            <a:off x="1430230" y="3553096"/>
            <a:ext cx="390296" cy="390296"/>
            <a:chOff x="2199942" y="2750198"/>
            <a:chExt cx="1183598" cy="1183598"/>
          </a:xfrm>
        </p:grpSpPr>
        <p:sp>
          <p:nvSpPr>
            <p:cNvPr id="44" name="椭圆 43"/>
            <p:cNvSpPr/>
            <p:nvPr/>
          </p:nvSpPr>
          <p:spPr>
            <a:xfrm>
              <a:off x="2287968" y="2838224"/>
              <a:ext cx="1007546" cy="100754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dirty="0">
                <a:solidFill>
                  <a:srgbClr val="FFFFFF"/>
                </a:solidFill>
                <a:cs typeface="+mn-ea"/>
                <a:sym typeface="+mn-lt"/>
              </a:endParaRPr>
            </a:p>
          </p:txBody>
        </p:sp>
        <p:sp>
          <p:nvSpPr>
            <p:cNvPr id="45" name="椭圆 44"/>
            <p:cNvSpPr/>
            <p:nvPr/>
          </p:nvSpPr>
          <p:spPr>
            <a:xfrm>
              <a:off x="2199942" y="2750198"/>
              <a:ext cx="1183598" cy="1183598"/>
            </a:xfrm>
            <a:prstGeom prst="ellipse">
              <a:avLst/>
            </a:prstGeom>
            <a:no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600"/>
              <a:endParaRPr kumimoji="1" lang="zh-CN" altLang="en-US" sz="2400">
                <a:solidFill>
                  <a:srgbClr val="FFFFFF"/>
                </a:solidFill>
                <a:cs typeface="+mn-ea"/>
                <a:sym typeface="+mn-lt"/>
              </a:endParaRPr>
            </a:p>
          </p:txBody>
        </p:sp>
      </p:grpSp>
      <p:sp>
        <p:nvSpPr>
          <p:cNvPr id="46" name="文本占位符 28"/>
          <p:cNvSpPr>
            <a:spLocks noGrp="1"/>
          </p:cNvSpPr>
          <p:nvPr>
            <p:ph type="body" sz="quarter" idx="14" hasCustomPrompt="1"/>
          </p:nvPr>
        </p:nvSpPr>
        <p:spPr>
          <a:xfrm>
            <a:off x="1986647" y="4009980"/>
            <a:ext cx="3229761" cy="625684"/>
          </a:xfrm>
          <a:prstGeom prst="rect">
            <a:avLst/>
          </a:prstGeom>
          <a:noFill/>
        </p:spPr>
        <p:txBody>
          <a:bodyPr wrap="square" rtlCol="0">
            <a:spAutoFit/>
          </a:bodyPr>
          <a:lstStyle>
            <a:lvl1pPr marL="0" marR="0" indent="0" algn="l" defTabSz="609600" rtl="0" eaLnBrk="1" fontAlgn="auto" latinLnBrk="0" hangingPunct="1">
              <a:lnSpc>
                <a:spcPct val="130000"/>
              </a:lnSpc>
              <a:spcBef>
                <a:spcPct val="20000"/>
              </a:spcBef>
              <a:spcAft>
                <a:spcPts val="0"/>
              </a:spcAft>
              <a:buClrTx/>
              <a:buSzTx/>
              <a:buFont typeface="Arial" panose="020B0604020202020204"/>
              <a:buNone/>
              <a:defRPr lang="zh-CN" altLang="en-US" sz="1335" dirty="0">
                <a:solidFill>
                  <a:schemeClr val="tx1"/>
                </a:solidFill>
                <a:cs typeface="+mn-ea"/>
              </a:defRPr>
            </a:lvl1pPr>
          </a:lstStyle>
          <a:p>
            <a:pPr marL="0" marR="0" lvl="0" indent="0" algn="l" defTabSz="609600" rtl="0" eaLnBrk="1" fontAlgn="auto" latinLnBrk="0" hangingPunct="1">
              <a:lnSpc>
                <a:spcPct val="130000"/>
              </a:lnSpc>
              <a:spcBef>
                <a:spcPct val="20000"/>
              </a:spcBef>
              <a:spcAft>
                <a:spcPts val="0"/>
              </a:spcAft>
              <a:buClrTx/>
              <a:buSzTx/>
              <a:buFont typeface="Arial" panose="020B0604020202020204"/>
              <a:buNone/>
              <a:defRPr/>
            </a:pPr>
            <a:r>
              <a:rPr lang="zh-CN" altLang="en-US" sz="1335" dirty="0">
                <a:solidFill>
                  <a:srgbClr val="103154"/>
                </a:solidFill>
                <a:cs typeface="+mn-ea"/>
                <a:sym typeface="+mn-lt"/>
              </a:rPr>
              <a:t>点击此处添加文本内容，如关键词、部分简单介绍等。</a:t>
            </a:r>
          </a:p>
        </p:txBody>
      </p:sp>
      <p:sp>
        <p:nvSpPr>
          <p:cNvPr id="47" name="文本占位符 28"/>
          <p:cNvSpPr>
            <a:spLocks noGrp="1"/>
          </p:cNvSpPr>
          <p:nvPr>
            <p:ph type="body" sz="quarter" idx="15" hasCustomPrompt="1"/>
          </p:nvPr>
        </p:nvSpPr>
        <p:spPr>
          <a:xfrm>
            <a:off x="1986647" y="3517412"/>
            <a:ext cx="3229761" cy="461665"/>
          </a:xfrm>
          <a:prstGeom prst="rect">
            <a:avLst/>
          </a:prstGeom>
        </p:spPr>
        <p:txBody>
          <a:bodyPr wrap="square">
            <a:spAutoFit/>
          </a:bodyPr>
          <a:lstStyle>
            <a:lvl1pPr marL="0" marR="0" indent="0" algn="l" defTabSz="609600" rtl="0" eaLnBrk="1" fontAlgn="auto" latinLnBrk="0" hangingPunct="1">
              <a:lnSpc>
                <a:spcPct val="100000"/>
              </a:lnSpc>
              <a:spcBef>
                <a:spcPct val="20000"/>
              </a:spcBef>
              <a:spcAft>
                <a:spcPts val="0"/>
              </a:spcAft>
              <a:buClrTx/>
              <a:buSzTx/>
              <a:buFont typeface="Arial" panose="020B0604020202020204"/>
              <a:buNone/>
              <a:defRPr kumimoji="1" lang="zh-CN" altLang="en-US" sz="1865" b="1" kern="1200" dirty="0">
                <a:solidFill>
                  <a:schemeClr val="accent1"/>
                </a:solidFill>
                <a:latin typeface="+mn-lt"/>
                <a:ea typeface="+mn-ea"/>
                <a:cs typeface="+mn-ea"/>
              </a:defRPr>
            </a:lvl1pPr>
          </a:lstStyle>
          <a:p>
            <a:pPr marL="0" marR="0" lvl="0" indent="0" algn="l" defTabSz="609600" rtl="0" eaLnBrk="1" fontAlgn="auto" latinLnBrk="0" hangingPunct="1">
              <a:lnSpc>
                <a:spcPct val="100000"/>
              </a:lnSpc>
              <a:spcBef>
                <a:spcPct val="20000"/>
              </a:spcBef>
              <a:spcAft>
                <a:spcPts val="0"/>
              </a:spcAft>
              <a:buClrTx/>
              <a:buSzTx/>
              <a:buFont typeface="Arial" panose="020B0604020202020204"/>
              <a:buNone/>
              <a:defRPr/>
            </a:pPr>
            <a:r>
              <a:rPr kumimoji="1" lang="zh-CN" altLang="en-US" sz="2400" b="1" dirty="0">
                <a:solidFill>
                  <a:schemeClr val="accent1"/>
                </a:solidFill>
                <a:cs typeface="+mn-ea"/>
                <a:sym typeface="+mn-lt"/>
              </a:rPr>
              <a:t>第一部分 </a:t>
            </a:r>
            <a:r>
              <a:rPr lang="en-US" altLang="zh-CN" b="1" dirty="0">
                <a:solidFill>
                  <a:schemeClr val="accent1"/>
                </a:solidFill>
                <a:cs typeface="+mn-ea"/>
                <a:sym typeface="+mn-lt"/>
              </a:rPr>
              <a:t>PART</a:t>
            </a:r>
            <a:r>
              <a:rPr lang="zh-CN" altLang="en-US" b="1" dirty="0">
                <a:solidFill>
                  <a:schemeClr val="accent1"/>
                </a:solidFill>
                <a:cs typeface="+mn-ea"/>
                <a:sym typeface="+mn-lt"/>
              </a:rPr>
              <a:t> </a:t>
            </a:r>
            <a:r>
              <a:rPr lang="en-US" altLang="zh-CN" b="1" dirty="0">
                <a:solidFill>
                  <a:schemeClr val="accent1"/>
                </a:solidFill>
                <a:cs typeface="+mn-ea"/>
                <a:sym typeface="+mn-lt"/>
              </a:rPr>
              <a:t>ONE</a:t>
            </a:r>
            <a:endParaRPr lang="zh-CN" altLang="en-US" sz="3600" b="1" dirty="0">
              <a:solidFill>
                <a:schemeClr val="accent1"/>
              </a:solidFill>
              <a:cs typeface="+mn-ea"/>
              <a:sym typeface="+mn-lt"/>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567857" y="1010255"/>
            <a:ext cx="10515600" cy="4837489"/>
          </a:xfrm>
          <a:prstGeom prst="rect">
            <a:avLst/>
          </a:prstGeom>
        </p:spPr>
        <p:txBody>
          <a:bodyPr/>
          <a:lstStyle>
            <a:lvl1pPr>
              <a:lnSpc>
                <a:spcPct val="150000"/>
              </a:lnSpc>
              <a:defRPr/>
            </a:lvl1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42ADA64-4092-418E-9A96-524BE3A48659}" type="slidenum">
              <a:rPr lang="zh-CN" altLang="en-US" smtClean="0"/>
              <a:t>‹#›</a:t>
            </a:fld>
            <a:endParaRPr lang="zh-CN" altLang="en-US"/>
          </a:p>
        </p:txBody>
      </p:sp>
      <p:sp>
        <p:nvSpPr>
          <p:cNvPr id="18" name="标题占位符 1"/>
          <p:cNvSpPr>
            <a:spLocks noGrp="1"/>
          </p:cNvSpPr>
          <p:nvPr>
            <p:ph type="title"/>
          </p:nvPr>
        </p:nvSpPr>
        <p:spPr>
          <a:xfrm>
            <a:off x="0" y="-1360"/>
            <a:ext cx="7557715" cy="974298"/>
          </a:xfrm>
          <a:prstGeom prst="rect">
            <a:avLst/>
          </a:prstGeom>
        </p:spPr>
        <p:txBody>
          <a:bodyPr vert="horz" lIns="91440" tIns="45720" rIns="91440" bIns="45720" rtlCol="0" anchor="ctr">
            <a:normAutofit/>
          </a:bodyPr>
          <a:lstStyle/>
          <a:p>
            <a:r>
              <a:rPr lang="zh-CN" altLang="en-US" dirty="0"/>
              <a:t>单击此处编辑母版标题样式</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4"/>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35" b="1"/>
            </a:lvl1pPr>
            <a:lvl2pPr marL="457200" indent="0">
              <a:buNone/>
              <a:defRPr sz="2010" b="1"/>
            </a:lvl2pPr>
            <a:lvl3pPr marL="914400" indent="0">
              <a:buNone/>
              <a:defRPr sz="1800" b="1"/>
            </a:lvl3pPr>
            <a:lvl4pPr marL="1371600" indent="0">
              <a:buNone/>
              <a:defRPr sz="1585" b="1"/>
            </a:lvl4pPr>
            <a:lvl5pPr marL="1828800" indent="0">
              <a:buNone/>
              <a:defRPr sz="1585" b="1"/>
            </a:lvl5pPr>
            <a:lvl6pPr marL="2286000" indent="0">
              <a:buNone/>
              <a:defRPr sz="1585" b="1"/>
            </a:lvl6pPr>
            <a:lvl7pPr marL="2742565" indent="0">
              <a:buNone/>
              <a:defRPr sz="1585" b="1"/>
            </a:lvl7pPr>
            <a:lvl8pPr marL="3200400" indent="0">
              <a:buNone/>
              <a:defRPr sz="1585" b="1"/>
            </a:lvl8pPr>
            <a:lvl9pPr marL="3656965" indent="0">
              <a:buNone/>
              <a:defRPr sz="1585"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175"/>
            </a:lvl1pPr>
            <a:lvl2pPr>
              <a:defRPr sz="2750"/>
            </a:lvl2pPr>
            <a:lvl3pPr>
              <a:defRPr sz="2435"/>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0"/>
            <a:ext cx="3932237" cy="1600200"/>
          </a:xfrm>
        </p:spPr>
        <p:txBody>
          <a:bodyPr anchor="b"/>
          <a:lstStyle>
            <a:lvl1pPr>
              <a:defRPr sz="3175"/>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175"/>
            </a:lvl1pPr>
            <a:lvl2pPr marL="457200" indent="0">
              <a:buNone/>
              <a:defRPr sz="2750"/>
            </a:lvl2pPr>
            <a:lvl3pPr marL="914400" indent="0">
              <a:buNone/>
              <a:defRPr sz="2435"/>
            </a:lvl3pPr>
            <a:lvl4pPr marL="1371600" indent="0">
              <a:buNone/>
              <a:defRPr sz="2010"/>
            </a:lvl4pPr>
            <a:lvl5pPr marL="1828800" indent="0">
              <a:buNone/>
              <a:defRPr sz="2010"/>
            </a:lvl5pPr>
            <a:lvl6pPr marL="2286000" indent="0">
              <a:buNone/>
              <a:defRPr sz="2010"/>
            </a:lvl6pPr>
            <a:lvl7pPr marL="2742565" indent="0">
              <a:buNone/>
              <a:defRPr sz="2010"/>
            </a:lvl7pPr>
            <a:lvl8pPr marL="3200400" indent="0">
              <a:buNone/>
              <a:defRPr sz="2010"/>
            </a:lvl8pPr>
            <a:lvl9pPr marL="3656965" indent="0">
              <a:buNone/>
              <a:defRPr sz="2010"/>
            </a:lvl9pPr>
          </a:lstStyle>
          <a:p>
            <a:endParaRPr lang="zh-CN" altLang="en-US"/>
          </a:p>
        </p:txBody>
      </p:sp>
      <p:sp>
        <p:nvSpPr>
          <p:cNvPr id="4" name="文本占位符 3"/>
          <p:cNvSpPr>
            <a:spLocks noGrp="1"/>
          </p:cNvSpPr>
          <p:nvPr>
            <p:ph type="body" sz="half" idx="2"/>
          </p:nvPr>
        </p:nvSpPr>
        <p:spPr>
          <a:xfrm>
            <a:off x="839789" y="2057399"/>
            <a:ext cx="3932237" cy="3811588"/>
          </a:xfrm>
        </p:spPr>
        <p:txBody>
          <a:bodyPr/>
          <a:lstStyle>
            <a:lvl1pPr marL="0" indent="0">
              <a:buNone/>
              <a:defRPr sz="1585"/>
            </a:lvl1pPr>
            <a:lvl2pPr marL="457200" indent="0">
              <a:buNone/>
              <a:defRPr sz="1375"/>
            </a:lvl2pPr>
            <a:lvl3pPr marL="914400" indent="0">
              <a:buNone/>
              <a:defRPr sz="1165"/>
            </a:lvl3pPr>
            <a:lvl4pPr marL="1371600" indent="0">
              <a:buNone/>
              <a:defRPr sz="950"/>
            </a:lvl4pPr>
            <a:lvl5pPr marL="1828800" indent="0">
              <a:buNone/>
              <a:defRPr sz="950"/>
            </a:lvl5pPr>
            <a:lvl6pPr marL="2286000" indent="0">
              <a:buNone/>
              <a:defRPr sz="950"/>
            </a:lvl6pPr>
            <a:lvl7pPr marL="2742565" indent="0">
              <a:buNone/>
              <a:defRPr sz="950"/>
            </a:lvl7pPr>
            <a:lvl8pPr marL="3200400" indent="0">
              <a:buNone/>
              <a:defRPr sz="950"/>
            </a:lvl8pPr>
            <a:lvl9pPr marL="3656965" indent="0">
              <a:buNone/>
              <a:defRPr sz="9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t>‹#›</a:t>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77678"/>
            <a:ext cx="12156207" cy="683493"/>
          </a:xfrm>
          <a:prstGeom prst="rect">
            <a:avLst/>
          </a:prstGeom>
        </p:spPr>
      </p:pic>
    </p:spTree>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0" name="图片 9"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pic>
        <p:nvPicPr>
          <p:cNvPr id="11" name="图片 10" descr="09-2"/>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33690" y="0"/>
            <a:ext cx="4558310" cy="1101447"/>
          </a:xfrm>
          <a:prstGeom prst="rect">
            <a:avLst/>
          </a:prstGeom>
        </p:spPr>
      </p:pic>
      <p:pic>
        <p:nvPicPr>
          <p:cNvPr id="17" name="图片 16" descr="09-1"/>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773268" y="0"/>
            <a:ext cx="3418732" cy="792988"/>
          </a:xfrm>
          <a:prstGeom prst="rect">
            <a:avLst/>
          </a:prstGeom>
        </p:spPr>
      </p:pic>
      <p:pic>
        <p:nvPicPr>
          <p:cNvPr id="19" name="图片 18" descr="09-4"/>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5554274"/>
            <a:ext cx="12187968" cy="1303726"/>
          </a:xfrm>
          <a:prstGeom prst="rect">
            <a:avLst/>
          </a:prstGeom>
        </p:spPr>
      </p:pic>
      <p:pic>
        <p:nvPicPr>
          <p:cNvPr id="20" name="图片 19" descr="09-3"/>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5917167"/>
            <a:ext cx="12187968" cy="940833"/>
          </a:xfrm>
          <a:prstGeom prst="rect">
            <a:avLst/>
          </a:prstGeom>
        </p:spPr>
      </p:pic>
      <p:sp>
        <p:nvSpPr>
          <p:cNvPr id="22" name="TextBox 14"/>
          <p:cNvSpPr txBox="1"/>
          <p:nvPr userDrawn="1"/>
        </p:nvSpPr>
        <p:spPr>
          <a:xfrm>
            <a:off x="2440080" y="2731386"/>
            <a:ext cx="7311840" cy="871220"/>
          </a:xfrm>
          <a:prstGeom prst="rect">
            <a:avLst/>
          </a:prstGeom>
          <a:noFill/>
        </p:spPr>
        <p:txBody>
          <a:bodyPr wrap="square" lIns="91435" tIns="45717" rIns="91435" bIns="45717" rtlCol="0">
            <a:spAutoFit/>
          </a:bodyPr>
          <a:lstStyle/>
          <a:p>
            <a:pPr algn="ctr"/>
            <a:r>
              <a:rPr lang="en-US" altLang="zh-CN" sz="5080" b="1" dirty="0">
                <a:solidFill>
                  <a:srgbClr val="2C3A7F"/>
                </a:solidFill>
                <a:latin typeface="方正小标宋简体" panose="02010601030101010101" pitchFamily="2" charset="-122"/>
                <a:ea typeface="方正小标宋简体" panose="02010601030101010101" pitchFamily="2" charset="-122"/>
              </a:rPr>
              <a:t>XX</a:t>
            </a:r>
            <a:endParaRPr lang="zh-CN" altLang="en-US" sz="5080" b="1" dirty="0">
              <a:solidFill>
                <a:srgbClr val="2C3A7F"/>
              </a:solidFill>
              <a:latin typeface="方正小标宋简体" panose="02010601030101010101" pitchFamily="2" charset="-122"/>
              <a:ea typeface="方正小标宋简体" panose="02010601030101010101" pitchFamily="2" charset="-122"/>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08-3"/>
          <p:cNvPicPr>
            <a:picLocks noChangeAspect="1"/>
          </p:cNvPicPr>
          <p:nvPr userDrawn="1"/>
        </p:nvPicPr>
        <p:blipFill>
          <a:blip r:embed="rId2">
            <a:extLst>
              <a:ext uri="{96DAC541-7B7A-43D3-8B79-37D633B846F1}">
                <asvg:svgBlip xmlns:asvg="http://schemas.microsoft.com/office/drawing/2016/SVG/main" r:embed="rId3"/>
              </a:ext>
            </a:extLst>
          </a:blip>
          <a:srcRect l="3483" r="15522"/>
          <a:stretch>
            <a:fillRect/>
          </a:stretch>
        </p:blipFill>
        <p:spPr>
          <a:xfrm>
            <a:off x="0" y="5234391"/>
            <a:ext cx="12192000" cy="1623609"/>
          </a:xfrm>
          <a:prstGeom prst="rect">
            <a:avLst/>
          </a:prstGeom>
        </p:spPr>
      </p:pic>
      <p:sp>
        <p:nvSpPr>
          <p:cNvPr id="2" name="灯片编号占位符 6"/>
          <p:cNvSpPr>
            <a:spLocks noGrp="1"/>
          </p:cNvSpPr>
          <p:nvPr>
            <p:ph type="sldNum" sz="quarter" idx="12"/>
          </p:nvPr>
        </p:nvSpPr>
        <p:spPr>
          <a:xfrm>
            <a:off x="9448800" y="6492875"/>
            <a:ext cx="2743200" cy="365125"/>
          </a:xfrm>
        </p:spPr>
        <p:txBody>
          <a:bodyPr/>
          <a:lstStyle/>
          <a:p>
            <a:fld id="{9D88EFB3-8ED2-4592-A1CC-D9AB00905366}" type="slidenum">
              <a:rPr lang="zh-CN" altLang="en-US" smtClean="0"/>
              <a:t>‹#›</a:t>
            </a:fld>
            <a:endParaRPr lang="zh-CN" altLang="en-US"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空白">
    <p:bg>
      <p:bgPr>
        <a:noFill/>
        <a:effectLst/>
      </p:bgPr>
    </p:bg>
    <p:spTree>
      <p:nvGrpSpPr>
        <p:cNvPr id="1" name=""/>
        <p:cNvGrpSpPr/>
        <p:nvPr/>
      </p:nvGrpSpPr>
      <p:grpSpPr>
        <a:xfrm>
          <a:off x="0" y="0"/>
          <a:ext cx="0" cy="0"/>
          <a:chOff x="0" y="0"/>
          <a:chExt cx="0" cy="0"/>
        </a:xfrm>
      </p:grpSpPr>
      <p:pic>
        <p:nvPicPr>
          <p:cNvPr id="8" name="图片 7" descr="08-3"/>
          <p:cNvPicPr>
            <a:picLocks noChangeAspect="1"/>
          </p:cNvPicPr>
          <p:nvPr userDrawn="1"/>
        </p:nvPicPr>
        <p:blipFill>
          <a:blip r:embed="rId2">
            <a:extLst>
              <a:ext uri="{96DAC541-7B7A-43D3-8B79-37D633B846F1}">
                <asvg:svgBlip xmlns:asvg="http://schemas.microsoft.com/office/drawing/2016/SVG/main" r:embed="rId3"/>
              </a:ext>
            </a:extLst>
          </a:blip>
          <a:srcRect r="15522"/>
          <a:stretch>
            <a:fillRect/>
          </a:stretch>
        </p:blipFill>
        <p:spPr>
          <a:xfrm>
            <a:off x="672" y="4778759"/>
            <a:ext cx="12191328" cy="1623609"/>
          </a:xfrm>
          <a:prstGeom prst="rect">
            <a:avLst/>
          </a:prstGeom>
        </p:spPr>
      </p:pic>
      <p:sp>
        <p:nvSpPr>
          <p:cNvPr id="15" name="TextBox 14"/>
          <p:cNvSpPr txBox="1"/>
          <p:nvPr userDrawn="1"/>
        </p:nvSpPr>
        <p:spPr>
          <a:xfrm>
            <a:off x="2815012" y="2950855"/>
            <a:ext cx="7311840" cy="1066800"/>
          </a:xfrm>
          <a:prstGeom prst="rect">
            <a:avLst/>
          </a:prstGeom>
          <a:noFill/>
        </p:spPr>
        <p:txBody>
          <a:bodyPr wrap="square" lIns="91435" tIns="45717" rIns="91435" bIns="45717" rtlCol="0">
            <a:spAutoFit/>
          </a:bodyPr>
          <a:lstStyle/>
          <a:p>
            <a:pPr algn="ctr"/>
            <a:r>
              <a:rPr lang="zh-CN" altLang="en-US" sz="6350" b="1" dirty="0">
                <a:solidFill>
                  <a:srgbClr val="2C3A7F"/>
                </a:solidFill>
                <a:latin typeface="微软雅黑" panose="020B0503020204020204" charset="-122"/>
                <a:ea typeface="微软雅黑" panose="020B0503020204020204" charset="-122"/>
              </a:rPr>
              <a:t>谢</a:t>
            </a:r>
            <a:r>
              <a:rPr lang="en-US" altLang="zh-CN" sz="6350" b="1" dirty="0">
                <a:solidFill>
                  <a:srgbClr val="2C3A7F"/>
                </a:solidFill>
                <a:latin typeface="微软雅黑" panose="020B0503020204020204" charset="-122"/>
                <a:ea typeface="微软雅黑" panose="020B0503020204020204" charset="-122"/>
              </a:rPr>
              <a:t>  </a:t>
            </a:r>
            <a:r>
              <a:rPr lang="zh-CN" altLang="en-US" sz="6350" b="1" dirty="0">
                <a:solidFill>
                  <a:srgbClr val="2C3A7F"/>
                </a:solidFill>
                <a:latin typeface="微软雅黑" panose="020B0503020204020204" charset="-122"/>
                <a:ea typeface="微软雅黑" panose="020B0503020204020204" charset="-122"/>
              </a:rPr>
              <a:t>谢！</a:t>
            </a:r>
          </a:p>
        </p:txBody>
      </p:sp>
      <p:grpSp>
        <p:nvGrpSpPr>
          <p:cNvPr id="20" name="组合 19"/>
          <p:cNvGrpSpPr/>
          <p:nvPr userDrawn="1"/>
        </p:nvGrpSpPr>
        <p:grpSpPr>
          <a:xfrm>
            <a:off x="0" y="0"/>
            <a:ext cx="12192000" cy="6858000"/>
            <a:chOff x="0" y="0"/>
            <a:chExt cx="18145" cy="10205"/>
          </a:xfrm>
        </p:grpSpPr>
        <p:pic>
          <p:nvPicPr>
            <p:cNvPr id="12" name="图片 11" descr="09-2"/>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61" y="0"/>
              <a:ext cx="6784" cy="1639"/>
            </a:xfrm>
            <a:prstGeom prst="rect">
              <a:avLst/>
            </a:prstGeom>
          </p:spPr>
        </p:pic>
        <p:pic>
          <p:nvPicPr>
            <p:cNvPr id="6" name="图片 5" descr="09-1"/>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57" y="0"/>
              <a:ext cx="5088" cy="1180"/>
            </a:xfrm>
            <a:prstGeom prst="rect">
              <a:avLst/>
            </a:prstGeom>
          </p:spPr>
        </p:pic>
        <p:pic>
          <p:nvPicPr>
            <p:cNvPr id="14" name="图片 13" descr="09-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8265"/>
              <a:ext cx="18139" cy="1940"/>
            </a:xfrm>
            <a:prstGeom prst="rect">
              <a:avLst/>
            </a:prstGeom>
          </p:spPr>
        </p:pic>
        <p:pic>
          <p:nvPicPr>
            <p:cNvPr id="13" name="图片 12" descr="09-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8805"/>
              <a:ext cx="18139" cy="1400"/>
            </a:xfrm>
            <a:prstGeom prst="rect">
              <a:avLst/>
            </a:prstGeom>
          </p:spPr>
        </p:pic>
      </p:gr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theme" Target="../theme/theme11.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theme" Target="../theme/theme12.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13.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theme" Target="../theme/theme14.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slideLayout" Target="../slideLayouts/slideLayout180.xml"/><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slideLayout" Target="../slideLayouts/slideLayout179.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theme" Target="../theme/theme16.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6" Type="http://schemas.openxmlformats.org/officeDocument/2006/relationships/image" Target="../media/image16.pn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image" Target="../media/image15.pn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0400" y="128587"/>
            <a:ext cx="10858500" cy="900112"/>
          </a:xfrm>
          <a:prstGeom prst="rect">
            <a:avLst/>
          </a:prstGeom>
        </p:spPr>
        <p:txBody>
          <a:bodyPr vert="horz" lIns="91440" tIns="45720" rIns="91440" bIns="45720" rtlCol="0" anchor="b">
            <a:normAutofit/>
          </a:bodyPr>
          <a:lstStyle/>
          <a:p>
            <a:pPr lvl="0"/>
            <a:r>
              <a:rPr lang="en-US"/>
              <a:t>Click to add title</a:t>
            </a:r>
          </a:p>
        </p:txBody>
      </p:sp>
      <p:sp>
        <p:nvSpPr>
          <p:cNvPr id="3" name="文本占位符 2"/>
          <p:cNvSpPr>
            <a:spLocks noGrp="1"/>
          </p:cNvSpPr>
          <p:nvPr>
            <p:ph type="body" idx="1"/>
          </p:nvPr>
        </p:nvSpPr>
        <p:spPr>
          <a:xfrm>
            <a:off x="660400" y="1130300"/>
            <a:ext cx="10858500" cy="5003800"/>
          </a:xfrm>
          <a:prstGeom prst="rect">
            <a:avLst/>
          </a:prstGeom>
        </p:spPr>
        <p:txBody>
          <a:bodyPr vert="horz" lIns="91440" tIns="45720" rIns="91440" bIns="45720" rtlCol="0">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p:cNvSpPr>
            <a:spLocks noGrp="1"/>
          </p:cNvSpPr>
          <p:nvPr>
            <p:ph type="dt" sz="half" idx="2"/>
          </p:nvPr>
        </p:nvSpPr>
        <p:spPr>
          <a:xfrm>
            <a:off x="4718050" y="6409690"/>
            <a:ext cx="2743200" cy="274320"/>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5" name="页脚占位符 4"/>
          <p:cNvSpPr>
            <a:spLocks noGrp="1"/>
          </p:cNvSpPr>
          <p:nvPr>
            <p:ph type="ftr" sz="quarter" idx="3"/>
          </p:nvPr>
        </p:nvSpPr>
        <p:spPr>
          <a:xfrm>
            <a:off x="660399" y="6409690"/>
            <a:ext cx="3657600" cy="274320"/>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灯片编号占位符 5"/>
          <p:cNvSpPr>
            <a:spLocks noGrp="1"/>
          </p:cNvSpPr>
          <p:nvPr>
            <p:ph type="sldNum" sz="quarter" idx="4"/>
          </p:nvPr>
        </p:nvSpPr>
        <p:spPr>
          <a:xfrm>
            <a:off x="7861300" y="6409690"/>
            <a:ext cx="3657600" cy="274320"/>
          </a:xfrm>
          <a:prstGeom prst="rect">
            <a:avLst/>
          </a:prstGeom>
        </p:spPr>
        <p:txBody>
          <a:bodyPr vert="horz" lIns="91440" tIns="45720" rIns="91440" bIns="45720" rtlCol="0" anchor="ctr"/>
          <a:lstStyle>
            <a:lvl1pPr algn="r">
              <a:defRPr sz="1000">
                <a:solidFill>
                  <a:schemeClr val="tx1">
                    <a:tint val="75000"/>
                  </a:schemeClr>
                </a:solidFill>
              </a:defRPr>
            </a:lvl1pPr>
          </a:lstStyle>
          <a:p>
            <a:fld id="{C8BB1146-E542-4D4E-B8E9-6919A11DDD4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p:txStyles>
    <p:titleStyle>
      <a:lvl1pPr algn="l" defTabSz="914400" rtl="0" eaLnBrk="1" latinLnBrk="0" hangingPunct="1">
        <a:lnSpc>
          <a:spcPct val="10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0" y="18255"/>
            <a:ext cx="7557715" cy="974298"/>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2ADA64-4092-418E-9A96-524BE3A48659}" type="slidenum">
              <a:rPr lang="zh-CN" altLang="en-US" smtClean="0"/>
              <a:t>‹#›</a:t>
            </a:fld>
            <a:endParaRPr lang="zh-CN" altLang="en-US"/>
          </a:p>
        </p:txBody>
      </p:sp>
      <p:cxnSp>
        <p:nvCxnSpPr>
          <p:cNvPr id="10" name="直接连接符 9"/>
          <p:cNvCxnSpPr/>
          <p:nvPr userDrawn="1"/>
        </p:nvCxnSpPr>
        <p:spPr>
          <a:xfrm>
            <a:off x="0" y="992553"/>
            <a:ext cx="9694333" cy="0"/>
          </a:xfrm>
          <a:prstGeom prst="line">
            <a:avLst/>
          </a:prstGeom>
          <a:ln w="38100">
            <a:gradFill flip="none" rotWithShape="1">
              <a:gsLst>
                <a:gs pos="0">
                  <a:schemeClr val="accent1">
                    <a:lumMod val="5000"/>
                    <a:lumOff val="95000"/>
                  </a:schemeClr>
                </a:gs>
                <a:gs pos="37000">
                  <a:srgbClr val="3964B1"/>
                </a:gs>
                <a:gs pos="56000">
                  <a:schemeClr val="accent5">
                    <a:lumMod val="50000"/>
                  </a:schemeClr>
                </a:gs>
                <a:gs pos="73000">
                  <a:schemeClr val="accent1">
                    <a:lumMod val="50000"/>
                  </a:schemeClr>
                </a:gs>
                <a:gs pos="84000">
                  <a:srgbClr val="3964B1"/>
                </a:gs>
                <a:gs pos="100000">
                  <a:schemeClr val="bg1"/>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3" y="6353670"/>
            <a:ext cx="4064400" cy="504335"/>
          </a:xfrm>
          <a:prstGeom prst="rect">
            <a:avLst/>
          </a:prstGeom>
          <a:solidFill>
            <a:schemeClr val="accent1">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4064405" y="6353672"/>
            <a:ext cx="4063199" cy="504335"/>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8127600" y="6353675"/>
            <a:ext cx="4064400" cy="504335"/>
          </a:xfrm>
          <a:prstGeom prst="rect">
            <a:avLst/>
          </a:prstGeom>
          <a:solidFill>
            <a:srgbClr val="3964B1"/>
          </a:solidFill>
          <a:ln>
            <a:solidFill>
              <a:srgbClr val="3964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258695" y="18255"/>
            <a:ext cx="983123" cy="982770"/>
          </a:xfrm>
          <a:prstGeom prst="rect">
            <a:avLst/>
          </a:prstGeom>
        </p:spPr>
      </p:pic>
      <p:pic>
        <p:nvPicPr>
          <p:cNvPr id="9" name="图片 8"/>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134448" y="-43545"/>
            <a:ext cx="1080710" cy="1080710"/>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xStyles>
    <p:titleStyle>
      <a:lvl1pPr marL="720090"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1309D-72AD-492D-BD69-05BE43F2B7E7}" type="datetimeFigureOut">
              <a:rPr lang="zh-CN" altLang="en-US" smtClean="0"/>
              <a:t>2026/7/23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2ADA64-4092-418E-9A96-524BE3A48659}" type="slidenum">
              <a:rPr lang="zh-CN" altLang="en-US" smtClean="0"/>
              <a:t>‹#›</a:t>
            </a:fld>
            <a:endParaRPr lang="zh-CN" altLang="en-US"/>
          </a:p>
        </p:txBody>
      </p:sp>
      <p:cxnSp>
        <p:nvCxnSpPr>
          <p:cNvPr id="10" name="直接连接符 9"/>
          <p:cNvCxnSpPr/>
          <p:nvPr userDrawn="1"/>
        </p:nvCxnSpPr>
        <p:spPr>
          <a:xfrm>
            <a:off x="0" y="992553"/>
            <a:ext cx="9694333" cy="0"/>
          </a:xfrm>
          <a:prstGeom prst="line">
            <a:avLst/>
          </a:prstGeom>
          <a:ln w="38100">
            <a:gradFill flip="none" rotWithShape="1">
              <a:gsLst>
                <a:gs pos="0">
                  <a:schemeClr val="accent1">
                    <a:lumMod val="5000"/>
                    <a:lumOff val="95000"/>
                  </a:schemeClr>
                </a:gs>
                <a:gs pos="37000">
                  <a:srgbClr val="3964B1"/>
                </a:gs>
                <a:gs pos="56000">
                  <a:schemeClr val="accent5">
                    <a:lumMod val="50000"/>
                  </a:schemeClr>
                </a:gs>
                <a:gs pos="73000">
                  <a:schemeClr val="accent1">
                    <a:lumMod val="50000"/>
                  </a:schemeClr>
                </a:gs>
                <a:gs pos="84000">
                  <a:srgbClr val="3964B1"/>
                </a:gs>
                <a:gs pos="100000">
                  <a:schemeClr val="bg1"/>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sp>
        <p:nvSpPr>
          <p:cNvPr id="11" name="矩形 10"/>
          <p:cNvSpPr/>
          <p:nvPr userDrawn="1"/>
        </p:nvSpPr>
        <p:spPr>
          <a:xfrm>
            <a:off x="3" y="6353670"/>
            <a:ext cx="4064400" cy="504335"/>
          </a:xfrm>
          <a:prstGeom prst="rect">
            <a:avLst/>
          </a:prstGeom>
          <a:solidFill>
            <a:schemeClr val="accent1">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4064405" y="6353672"/>
            <a:ext cx="4063199" cy="504335"/>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8127600" y="6353675"/>
            <a:ext cx="4064400" cy="504335"/>
          </a:xfrm>
          <a:prstGeom prst="rect">
            <a:avLst/>
          </a:prstGeom>
          <a:solidFill>
            <a:srgbClr val="3964B1"/>
          </a:solidFill>
          <a:ln>
            <a:solidFill>
              <a:srgbClr val="3964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Lst>
  <p:txStyles>
    <p:titleStyle>
      <a:lvl1pPr marL="720090"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86411" tIns="43205" rIns="86411" bIns="4320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4"/>
            <a:ext cx="10515600" cy="4351339"/>
          </a:xfrm>
          <a:prstGeom prst="rect">
            <a:avLst/>
          </a:prstGeom>
        </p:spPr>
        <p:txBody>
          <a:bodyPr vert="horz" lIns="86411" tIns="43205" rIns="86411" bIns="4320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86411" tIns="43205" rIns="86411" bIns="43205" rtlCol="0" anchor="ctr"/>
          <a:lstStyle>
            <a:lvl1pPr algn="l">
              <a:defRPr sz="1165">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1" y="6356351"/>
            <a:ext cx="4114800" cy="365125"/>
          </a:xfrm>
          <a:prstGeom prst="rect">
            <a:avLst/>
          </a:prstGeom>
        </p:spPr>
        <p:txBody>
          <a:bodyPr vert="horz" lIns="86411" tIns="43205" rIns="86411" bIns="43205" rtlCol="0" anchor="ctr"/>
          <a:lstStyle>
            <a:lvl1pPr algn="ctr">
              <a:defRPr sz="1165">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86411" tIns="43205" rIns="86411" bIns="43205" rtlCol="0" anchor="ctr"/>
          <a:lstStyle>
            <a:lvl1pPr algn="r">
              <a:defRPr sz="1165">
                <a:solidFill>
                  <a:schemeClr val="tx1">
                    <a:tint val="75000"/>
                  </a:schemeClr>
                </a:solidFill>
              </a:defRPr>
            </a:lvl1pPr>
          </a:lstStyle>
          <a:p>
            <a:fld id="{9D88EFB3-8ED2-4592-A1CC-D9AB009053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ftr="0" dt="0"/>
  <p:txStyles>
    <p:titleStyle>
      <a:lvl1pPr algn="l" defTabSz="914400" rtl="0" eaLnBrk="1" latinLnBrk="0" hangingPunct="1">
        <a:lnSpc>
          <a:spcPct val="90000"/>
        </a:lnSpc>
        <a:spcBef>
          <a:spcPct val="0"/>
        </a:spcBef>
        <a:buNone/>
        <a:defRPr sz="4445" kern="1200">
          <a:solidFill>
            <a:schemeClr val="tx1"/>
          </a:solidFill>
          <a:latin typeface="微软雅黑" panose="020B0503020204020204"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5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35"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10" kern="1200">
          <a:solidFill>
            <a:schemeClr val="tx1"/>
          </a:solidFill>
          <a:latin typeface="+mn-lt"/>
          <a:ea typeface="+mn-ea"/>
          <a:cs typeface="+mn-cs"/>
        </a:defRPr>
      </a:lvl3pPr>
      <a:lvl4pPr marL="1599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slideLayout" Target="../slideLayouts/slideLayout35.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image" Target="../media/image33.png"/><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8.xml"/><Relationship Id="rId7" Type="http://schemas.openxmlformats.org/officeDocument/2006/relationships/diagramQuickStyle" Target="../diagrams/quickStyle1.xml"/><Relationship Id="rId2" Type="http://schemas.openxmlformats.org/officeDocument/2006/relationships/slideLayout" Target="../slideLayouts/slideLayout84.xml"/><Relationship Id="rId1" Type="http://schemas.openxmlformats.org/officeDocument/2006/relationships/tags" Target="../tags/tag92.xml"/><Relationship Id="rId6" Type="http://schemas.openxmlformats.org/officeDocument/2006/relationships/diagramLayout" Target="../diagrams/layout1.xml"/><Relationship Id="rId11" Type="http://schemas.openxmlformats.org/officeDocument/2006/relationships/image" Target="../media/image35.svg"/><Relationship Id="rId5" Type="http://schemas.openxmlformats.org/officeDocument/2006/relationships/diagramData" Target="../diagrams/data1.xml"/><Relationship Id="rId10" Type="http://schemas.openxmlformats.org/officeDocument/2006/relationships/image" Target="../media/image34.png"/><Relationship Id="rId4" Type="http://schemas.openxmlformats.org/officeDocument/2006/relationships/image" Target="../media/image33.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8" Type="http://schemas.openxmlformats.org/officeDocument/2006/relationships/tags" Target="../tags/tag100.xml"/><Relationship Id="rId13" Type="http://schemas.openxmlformats.org/officeDocument/2006/relationships/tags" Target="../tags/tag105.xml"/><Relationship Id="rId18" Type="http://schemas.openxmlformats.org/officeDocument/2006/relationships/tags" Target="../tags/tag110.xml"/><Relationship Id="rId26" Type="http://schemas.openxmlformats.org/officeDocument/2006/relationships/slideLayout" Target="../slideLayouts/slideLayout169.xml"/><Relationship Id="rId3" Type="http://schemas.openxmlformats.org/officeDocument/2006/relationships/tags" Target="../tags/tag95.xml"/><Relationship Id="rId21" Type="http://schemas.openxmlformats.org/officeDocument/2006/relationships/tags" Target="../tags/tag113.xml"/><Relationship Id="rId7" Type="http://schemas.openxmlformats.org/officeDocument/2006/relationships/tags" Target="../tags/tag99.xml"/><Relationship Id="rId12" Type="http://schemas.openxmlformats.org/officeDocument/2006/relationships/tags" Target="../tags/tag104.xml"/><Relationship Id="rId17" Type="http://schemas.openxmlformats.org/officeDocument/2006/relationships/tags" Target="../tags/tag109.xml"/><Relationship Id="rId25" Type="http://schemas.openxmlformats.org/officeDocument/2006/relationships/tags" Target="../tags/tag117.xml"/><Relationship Id="rId2" Type="http://schemas.openxmlformats.org/officeDocument/2006/relationships/tags" Target="../tags/tag94.xml"/><Relationship Id="rId16" Type="http://schemas.openxmlformats.org/officeDocument/2006/relationships/tags" Target="../tags/tag108.xml"/><Relationship Id="rId20" Type="http://schemas.openxmlformats.org/officeDocument/2006/relationships/tags" Target="../tags/tag112.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tags" Target="../tags/tag103.xml"/><Relationship Id="rId24" Type="http://schemas.openxmlformats.org/officeDocument/2006/relationships/tags" Target="../tags/tag116.xml"/><Relationship Id="rId5" Type="http://schemas.openxmlformats.org/officeDocument/2006/relationships/tags" Target="../tags/tag97.xml"/><Relationship Id="rId15" Type="http://schemas.openxmlformats.org/officeDocument/2006/relationships/tags" Target="../tags/tag107.xml"/><Relationship Id="rId23" Type="http://schemas.openxmlformats.org/officeDocument/2006/relationships/tags" Target="../tags/tag115.xml"/><Relationship Id="rId28" Type="http://schemas.openxmlformats.org/officeDocument/2006/relationships/image" Target="../media/image33.png"/><Relationship Id="rId10" Type="http://schemas.openxmlformats.org/officeDocument/2006/relationships/tags" Target="../tags/tag102.xml"/><Relationship Id="rId19" Type="http://schemas.openxmlformats.org/officeDocument/2006/relationships/tags" Target="../tags/tag111.xml"/><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tags" Target="../tags/tag106.xml"/><Relationship Id="rId22" Type="http://schemas.openxmlformats.org/officeDocument/2006/relationships/tags" Target="../tags/tag114.xml"/><Relationship Id="rId27"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7.xml"/><Relationship Id="rId1" Type="http://schemas.openxmlformats.org/officeDocument/2006/relationships/tags" Target="../tags/tag118.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7.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47.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7.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47.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3" Type="http://schemas.openxmlformats.org/officeDocument/2006/relationships/tags" Target="../tags/tag4.xml"/><Relationship Id="rId21" Type="http://schemas.openxmlformats.org/officeDocument/2006/relationships/image" Target="../media/image31.svg"/><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image" Target="../media/image30.pn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19" Type="http://schemas.openxmlformats.org/officeDocument/2006/relationships/slideLayout" Target="../slideLayouts/slideLayout1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09.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47.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4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47.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7.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7.xml"/><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47.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4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notesSlide" Target="../notesSlides/notesSlide26.xml"/><Relationship Id="rId7" Type="http://schemas.openxmlformats.org/officeDocument/2006/relationships/oleObject" Target="../embeddings/oleObject2.bin"/><Relationship Id="rId2" Type="http://schemas.openxmlformats.org/officeDocument/2006/relationships/slideLayout" Target="../slideLayouts/slideLayout47.xml"/><Relationship Id="rId1" Type="http://schemas.openxmlformats.org/officeDocument/2006/relationships/vmlDrawing" Target="../drawings/vmlDrawing1.vml"/><Relationship Id="rId6" Type="http://schemas.openxmlformats.org/officeDocument/2006/relationships/image" Target="../media/image55.wmf"/><Relationship Id="rId5" Type="http://schemas.openxmlformats.org/officeDocument/2006/relationships/oleObject" Target="../embeddings/oleObject1.bin"/><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47.xml"/><Relationship Id="rId5" Type="http://schemas.openxmlformats.org/officeDocument/2006/relationships/image" Target="../media/image58.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oleObject" Target="../embeddings/oleObject7.bin"/><Relationship Id="rId3" Type="http://schemas.openxmlformats.org/officeDocument/2006/relationships/notesSlide" Target="../notesSlides/notesSlide28.xml"/><Relationship Id="rId7" Type="http://schemas.openxmlformats.org/officeDocument/2006/relationships/oleObject" Target="../embeddings/oleObject4.bin"/><Relationship Id="rId12" Type="http://schemas.openxmlformats.org/officeDocument/2006/relationships/image" Target="../media/image62.wmf"/><Relationship Id="rId2" Type="http://schemas.openxmlformats.org/officeDocument/2006/relationships/slideLayout" Target="../slideLayouts/slideLayout47.xml"/><Relationship Id="rId16" Type="http://schemas.openxmlformats.org/officeDocument/2006/relationships/image" Target="../media/image64.wmf"/><Relationship Id="rId1" Type="http://schemas.openxmlformats.org/officeDocument/2006/relationships/vmlDrawing" Target="../drawings/vmlDrawing2.vml"/><Relationship Id="rId6" Type="http://schemas.openxmlformats.org/officeDocument/2006/relationships/image" Target="../media/image59.w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10" Type="http://schemas.openxmlformats.org/officeDocument/2006/relationships/image" Target="../media/image61.wmf"/><Relationship Id="rId4" Type="http://schemas.openxmlformats.org/officeDocument/2006/relationships/image" Target="../media/image33.png"/><Relationship Id="rId9" Type="http://schemas.openxmlformats.org/officeDocument/2006/relationships/oleObject" Target="../embeddings/oleObject5.bin"/><Relationship Id="rId14" Type="http://schemas.openxmlformats.org/officeDocument/2006/relationships/image" Target="../media/image63.wmf"/></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47.xml"/><Relationship Id="rId5" Type="http://schemas.openxmlformats.org/officeDocument/2006/relationships/image" Target="../media/image66.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0.xml"/><Relationship Id="rId1" Type="http://schemas.openxmlformats.org/officeDocument/2006/relationships/slideLayout" Target="../slideLayouts/slideLayout47.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47.xml"/><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47.xml"/><Relationship Id="rId5" Type="http://schemas.openxmlformats.org/officeDocument/2006/relationships/image" Target="../media/image70.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47.xml"/><Relationship Id="rId5" Type="http://schemas.openxmlformats.org/officeDocument/2006/relationships/image" Target="../media/image72.png"/><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47.xml"/><Relationship Id="rId5" Type="http://schemas.openxmlformats.org/officeDocument/2006/relationships/image" Target="../media/image74.pn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47.xml"/><Relationship Id="rId5" Type="http://schemas.openxmlformats.org/officeDocument/2006/relationships/image" Target="../media/image76.png"/><Relationship Id="rId4" Type="http://schemas.openxmlformats.org/officeDocument/2006/relationships/image" Target="../media/image75.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47.xml"/><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slideLayout" Target="../slideLayouts/slideLayout133.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tags" Target="../tags/tag3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5" Type="http://schemas.openxmlformats.org/officeDocument/2006/relationships/image" Target="../media/image33.png"/><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4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47.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47.xml"/><Relationship Id="rId5" Type="http://schemas.openxmlformats.org/officeDocument/2006/relationships/image" Target="../media/image83.png"/><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47.xml"/><Relationship Id="rId5" Type="http://schemas.openxmlformats.org/officeDocument/2006/relationships/image" Target="../media/image85.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47.xml"/><Relationship Id="rId4" Type="http://schemas.openxmlformats.org/officeDocument/2006/relationships/image" Target="../media/image86.png"/></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47.xml"/><Relationship Id="rId5" Type="http://schemas.openxmlformats.org/officeDocument/2006/relationships/image" Target="../media/image88.png"/><Relationship Id="rId4" Type="http://schemas.openxmlformats.org/officeDocument/2006/relationships/image" Target="../media/image87.png"/></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47.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47.xml"/><Relationship Id="rId5" Type="http://schemas.openxmlformats.org/officeDocument/2006/relationships/image" Target="../media/image90.png"/><Relationship Id="rId4" Type="http://schemas.openxmlformats.org/officeDocument/2006/relationships/image" Target="../media/image89.png"/></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47.xml"/><Relationship Id="rId5" Type="http://schemas.openxmlformats.org/officeDocument/2006/relationships/image" Target="../media/image92.png"/><Relationship Id="rId4" Type="http://schemas.openxmlformats.org/officeDocument/2006/relationships/image" Target="../media/image91.png"/></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4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tags" Target="../tags/tag44.xml"/><Relationship Id="rId18" Type="http://schemas.openxmlformats.org/officeDocument/2006/relationships/tags" Target="../tags/tag49.xml"/><Relationship Id="rId3" Type="http://schemas.openxmlformats.org/officeDocument/2006/relationships/tags" Target="../tags/tag34.xml"/><Relationship Id="rId21" Type="http://schemas.openxmlformats.org/officeDocument/2006/relationships/tags" Target="../tags/tag52.xml"/><Relationship Id="rId7" Type="http://schemas.openxmlformats.org/officeDocument/2006/relationships/tags" Target="../tags/tag38.xml"/><Relationship Id="rId12" Type="http://schemas.openxmlformats.org/officeDocument/2006/relationships/tags" Target="../tags/tag43.xml"/><Relationship Id="rId17" Type="http://schemas.openxmlformats.org/officeDocument/2006/relationships/tags" Target="../tags/tag48.xml"/><Relationship Id="rId2" Type="http://schemas.openxmlformats.org/officeDocument/2006/relationships/tags" Target="../tags/tag33.xml"/><Relationship Id="rId16" Type="http://schemas.openxmlformats.org/officeDocument/2006/relationships/tags" Target="../tags/tag47.xml"/><Relationship Id="rId20" Type="http://schemas.openxmlformats.org/officeDocument/2006/relationships/tags" Target="../tags/tag51.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24" Type="http://schemas.openxmlformats.org/officeDocument/2006/relationships/image" Target="../media/image33.png"/><Relationship Id="rId5" Type="http://schemas.openxmlformats.org/officeDocument/2006/relationships/tags" Target="../tags/tag36.xml"/><Relationship Id="rId15" Type="http://schemas.openxmlformats.org/officeDocument/2006/relationships/tags" Target="../tags/tag46.xml"/><Relationship Id="rId23" Type="http://schemas.openxmlformats.org/officeDocument/2006/relationships/notesSlide" Target="../notesSlides/notesSlide2.xml"/><Relationship Id="rId10" Type="http://schemas.openxmlformats.org/officeDocument/2006/relationships/tags" Target="../tags/tag41.xml"/><Relationship Id="rId19" Type="http://schemas.openxmlformats.org/officeDocument/2006/relationships/tags" Target="../tags/tag50.xml"/><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tags" Target="../tags/tag45.xml"/><Relationship Id="rId22" Type="http://schemas.openxmlformats.org/officeDocument/2006/relationships/slideLayout" Target="../slideLayouts/slideLayout59.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slideLayout" Target="../slideLayouts/slideLayout182.xm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tags" Target="../tags/tag130.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tags" Target="../tags/tag129.xml"/><Relationship Id="rId5" Type="http://schemas.openxmlformats.org/officeDocument/2006/relationships/tags" Target="../tags/tag123.xml"/><Relationship Id="rId15" Type="http://schemas.openxmlformats.org/officeDocument/2006/relationships/image" Target="../media/image33.png"/><Relationship Id="rId10" Type="http://schemas.openxmlformats.org/officeDocument/2006/relationships/tags" Target="../tags/tag128.xml"/><Relationship Id="rId4" Type="http://schemas.openxmlformats.org/officeDocument/2006/relationships/tags" Target="../tags/tag122.xml"/><Relationship Id="rId9" Type="http://schemas.openxmlformats.org/officeDocument/2006/relationships/tags" Target="../tags/tag127.xml"/><Relationship Id="rId14"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vmlDrawing" Target="../drawings/vmlDrawing3.vml"/><Relationship Id="rId6" Type="http://schemas.openxmlformats.org/officeDocument/2006/relationships/image" Target="../media/image96.emf"/><Relationship Id="rId5" Type="http://schemas.openxmlformats.org/officeDocument/2006/relationships/oleObject" Target="../embeddings/oleObject9.bin"/><Relationship Id="rId4" Type="http://schemas.openxmlformats.org/officeDocument/2006/relationships/image" Target="../media/image3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vmlDrawing" Target="../drawings/vmlDrawing4.vml"/><Relationship Id="rId6" Type="http://schemas.openxmlformats.org/officeDocument/2006/relationships/image" Target="../media/image97.emf"/><Relationship Id="rId5" Type="http://schemas.openxmlformats.org/officeDocument/2006/relationships/oleObject" Target="../embeddings/oleObject10.bin"/><Relationship Id="rId4" Type="http://schemas.openxmlformats.org/officeDocument/2006/relationships/image" Target="../media/image33.png"/></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10.xml"/><Relationship Id="rId5" Type="http://schemas.openxmlformats.org/officeDocument/2006/relationships/image" Target="../media/image99.png"/><Relationship Id="rId4" Type="http://schemas.openxmlformats.org/officeDocument/2006/relationships/image" Target="../media/image98.png"/></Relationships>
</file>

<file path=ppt/slides/_rels/slide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10.xml"/><Relationship Id="rId5" Type="http://schemas.openxmlformats.org/officeDocument/2006/relationships/image" Target="../media/image101.png"/><Relationship Id="rId4" Type="http://schemas.openxmlformats.org/officeDocument/2006/relationships/image" Target="../media/image100.png"/></Relationships>
</file>

<file path=ppt/slides/_rels/slide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10.xml"/><Relationship Id="rId4" Type="http://schemas.openxmlformats.org/officeDocument/2006/relationships/image" Target="../media/image102.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103.emf"/><Relationship Id="rId2" Type="http://schemas.openxmlformats.org/officeDocument/2006/relationships/slideLayout" Target="../slideLayouts/slideLayout10.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image" Target="../media/image104.png"/><Relationship Id="rId4" Type="http://schemas.openxmlformats.org/officeDocument/2006/relationships/image" Target="../media/image33.png"/></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5.xml"/><Relationship Id="rId1" Type="http://schemas.openxmlformats.org/officeDocument/2006/relationships/slideLayout" Target="../slideLayouts/slideLayout10.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59.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33.png"/><Relationship Id="rId7" Type="http://schemas.openxmlformats.org/officeDocument/2006/relationships/image" Target="../media/image111.png"/><Relationship Id="rId2" Type="http://schemas.openxmlformats.org/officeDocument/2006/relationships/notesSlide" Target="../notesSlides/notesSlide56.xml"/><Relationship Id="rId1" Type="http://schemas.openxmlformats.org/officeDocument/2006/relationships/slideLayout" Target="../slideLayouts/slideLayout10.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tags" Target="../tags/tag65.xml"/><Relationship Id="rId18" Type="http://schemas.openxmlformats.org/officeDocument/2006/relationships/tags" Target="../tags/tag70.xml"/><Relationship Id="rId26" Type="http://schemas.openxmlformats.org/officeDocument/2006/relationships/slideLayout" Target="../slideLayouts/slideLayout145.xml"/><Relationship Id="rId3" Type="http://schemas.openxmlformats.org/officeDocument/2006/relationships/tags" Target="../tags/tag55.xml"/><Relationship Id="rId21" Type="http://schemas.openxmlformats.org/officeDocument/2006/relationships/tags" Target="../tags/tag73.xml"/><Relationship Id="rId7" Type="http://schemas.openxmlformats.org/officeDocument/2006/relationships/tags" Target="../tags/tag59.xml"/><Relationship Id="rId12" Type="http://schemas.openxmlformats.org/officeDocument/2006/relationships/tags" Target="../tags/tag64.xml"/><Relationship Id="rId17" Type="http://schemas.openxmlformats.org/officeDocument/2006/relationships/tags" Target="../tags/tag69.xml"/><Relationship Id="rId25" Type="http://schemas.openxmlformats.org/officeDocument/2006/relationships/tags" Target="../tags/tag77.xml"/><Relationship Id="rId2" Type="http://schemas.openxmlformats.org/officeDocument/2006/relationships/tags" Target="../tags/tag54.xml"/><Relationship Id="rId16" Type="http://schemas.openxmlformats.org/officeDocument/2006/relationships/tags" Target="../tags/tag68.xml"/><Relationship Id="rId20" Type="http://schemas.openxmlformats.org/officeDocument/2006/relationships/tags" Target="../tags/tag72.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24" Type="http://schemas.openxmlformats.org/officeDocument/2006/relationships/tags" Target="../tags/tag76.xml"/><Relationship Id="rId5" Type="http://schemas.openxmlformats.org/officeDocument/2006/relationships/tags" Target="../tags/tag57.xml"/><Relationship Id="rId15" Type="http://schemas.openxmlformats.org/officeDocument/2006/relationships/tags" Target="../tags/tag67.xml"/><Relationship Id="rId23" Type="http://schemas.openxmlformats.org/officeDocument/2006/relationships/tags" Target="../tags/tag75.xml"/><Relationship Id="rId28" Type="http://schemas.openxmlformats.org/officeDocument/2006/relationships/image" Target="../media/image33.png"/><Relationship Id="rId10" Type="http://schemas.openxmlformats.org/officeDocument/2006/relationships/tags" Target="../tags/tag62.xml"/><Relationship Id="rId19" Type="http://schemas.openxmlformats.org/officeDocument/2006/relationships/tags" Target="../tags/tag71.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 Id="rId22" Type="http://schemas.openxmlformats.org/officeDocument/2006/relationships/tags" Target="../tags/tag74.xml"/><Relationship Id="rId27"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7.xml"/><Relationship Id="rId1" Type="http://schemas.openxmlformats.org/officeDocument/2006/relationships/slideLayout" Target="../slideLayouts/slideLayout10.xml"/><Relationship Id="rId4" Type="http://schemas.openxmlformats.org/officeDocument/2006/relationships/image" Target="../media/image113.png"/></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10.xml"/><Relationship Id="rId4" Type="http://schemas.openxmlformats.org/officeDocument/2006/relationships/image" Target="../media/image114.png"/></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9.xml"/><Relationship Id="rId1" Type="http://schemas.openxmlformats.org/officeDocument/2006/relationships/slideLayout" Target="../slideLayouts/slideLayout10.xml"/><Relationship Id="rId4" Type="http://schemas.openxmlformats.org/officeDocument/2006/relationships/image" Target="../media/image115.png"/></Relationships>
</file>

<file path=ppt/slides/_rels/slide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0.xml"/><Relationship Id="rId1" Type="http://schemas.openxmlformats.org/officeDocument/2006/relationships/slideLayout" Target="../slideLayouts/slideLayout10.xml"/><Relationship Id="rId4" Type="http://schemas.openxmlformats.org/officeDocument/2006/relationships/image" Target="../media/image116.png"/></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10.xml"/><Relationship Id="rId5" Type="http://schemas.openxmlformats.org/officeDocument/2006/relationships/image" Target="../media/image118.png"/><Relationship Id="rId4" Type="http://schemas.openxmlformats.org/officeDocument/2006/relationships/image" Target="../media/image117.png"/></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2.xml"/><Relationship Id="rId1" Type="http://schemas.openxmlformats.org/officeDocument/2006/relationships/slideLayout" Target="../slideLayouts/slideLayout10.xml"/><Relationship Id="rId4" Type="http://schemas.openxmlformats.org/officeDocument/2006/relationships/image" Target="../media/image119.png"/></Relationships>
</file>

<file path=ppt/slides/_rels/slide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3.xml"/><Relationship Id="rId1" Type="http://schemas.openxmlformats.org/officeDocument/2006/relationships/slideLayout" Target="../slideLayouts/slideLayout10.xml"/><Relationship Id="rId4" Type="http://schemas.openxmlformats.org/officeDocument/2006/relationships/image" Target="../media/image120.png"/></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4.xml"/><Relationship Id="rId1" Type="http://schemas.openxmlformats.org/officeDocument/2006/relationships/slideLayout" Target="../slideLayouts/slideLayout10.xml"/><Relationship Id="rId5" Type="http://schemas.openxmlformats.org/officeDocument/2006/relationships/image" Target="../media/image122.png"/><Relationship Id="rId4" Type="http://schemas.openxmlformats.org/officeDocument/2006/relationships/image" Target="../media/image121.png"/></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5.xml"/><Relationship Id="rId1" Type="http://schemas.openxmlformats.org/officeDocument/2006/relationships/slideLayout" Target="../slideLayouts/slideLayout10.xml"/><Relationship Id="rId4" Type="http://schemas.openxmlformats.org/officeDocument/2006/relationships/image" Target="../media/image123.png"/></Relationships>
</file>

<file path=ppt/slides/_rels/slide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6.xml"/><Relationship Id="rId1" Type="http://schemas.openxmlformats.org/officeDocument/2006/relationships/slideLayout" Target="../slideLayouts/slideLayout10.xml"/><Relationship Id="rId4" Type="http://schemas.openxmlformats.org/officeDocument/2006/relationships/image" Target="../media/image12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7.xml"/><Relationship Id="rId1" Type="http://schemas.openxmlformats.org/officeDocument/2006/relationships/tags" Target="../tags/tag78.xml"/><Relationship Id="rId4" Type="http://schemas.openxmlformats.org/officeDocument/2006/relationships/image" Target="../media/image33.png"/></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7.xml"/><Relationship Id="rId1" Type="http://schemas.openxmlformats.org/officeDocument/2006/relationships/slideLayout" Target="../slideLayouts/slideLayout10.xml"/><Relationship Id="rId4" Type="http://schemas.openxmlformats.org/officeDocument/2006/relationships/image" Target="../media/image125.png"/></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8.xml"/><Relationship Id="rId1" Type="http://schemas.openxmlformats.org/officeDocument/2006/relationships/slideLayout" Target="../slideLayouts/slideLayout10.xml"/><Relationship Id="rId4" Type="http://schemas.openxmlformats.org/officeDocument/2006/relationships/image" Target="../media/image126.png"/></Relationships>
</file>

<file path=ppt/slides/_rels/slide7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9.xml"/><Relationship Id="rId1" Type="http://schemas.openxmlformats.org/officeDocument/2006/relationships/slideLayout" Target="../slideLayouts/slideLayout10.xml"/><Relationship Id="rId4" Type="http://schemas.openxmlformats.org/officeDocument/2006/relationships/image" Target="../media/image127.png"/></Relationships>
</file>

<file path=ppt/slides/_rels/slide7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0.xml"/><Relationship Id="rId1" Type="http://schemas.openxmlformats.org/officeDocument/2006/relationships/slideLayout" Target="../slideLayouts/slideLayout10.xml"/><Relationship Id="rId4" Type="http://schemas.openxmlformats.org/officeDocument/2006/relationships/image" Target="../media/image121.png"/></Relationships>
</file>

<file path=ppt/slides/_rels/slide7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1.xml"/><Relationship Id="rId1" Type="http://schemas.openxmlformats.org/officeDocument/2006/relationships/slideLayout" Target="../slideLayouts/slideLayout10.xml"/><Relationship Id="rId4" Type="http://schemas.openxmlformats.org/officeDocument/2006/relationships/image" Target="../media/image128.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1.xml"/><Relationship Id="rId1" Type="http://schemas.openxmlformats.org/officeDocument/2006/relationships/tags" Target="../tags/tag79.xm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3833495" y="2294255"/>
            <a:ext cx="4524375" cy="922020"/>
          </a:xfrm>
          <a:prstGeom prst="rect">
            <a:avLst/>
          </a:prstGeom>
          <a:noFill/>
        </p:spPr>
        <p:txBody>
          <a:bodyPr wrap="square" rtlCol="0">
            <a:spAutoFit/>
          </a:bodyPr>
          <a:lstStyle/>
          <a:p>
            <a:pPr algn="ctr"/>
            <a:r>
              <a:rPr lang="zh-CN" altLang="en-US" sz="5400">
                <a:solidFill>
                  <a:srgbClr val="1B4785"/>
                </a:solidFill>
                <a:latin typeface="+mj-ea"/>
                <a:ea typeface="+mj-ea"/>
              </a:rPr>
              <a:t>智能兵棋介绍</a:t>
            </a:r>
          </a:p>
        </p:txBody>
      </p:sp>
      <p:sp>
        <p:nvSpPr>
          <p:cNvPr id="4" name="文本占位符 3" descr="5d801f79-2963-4347-9ae9-4ce519cbe667"/>
          <p:cNvSpPr>
            <a:spLocks noGrp="1"/>
          </p:cNvSpPr>
          <p:nvPr/>
        </p:nvSpPr>
        <p:spPr>
          <a:xfrm>
            <a:off x="5364000" y="5436000"/>
            <a:ext cx="1791252" cy="274320"/>
          </a:xfrm>
          <a:prstGeom prst="rect">
            <a:avLst/>
          </a:prstGeom>
        </p:spPr>
        <p:txBody>
          <a:bodyPr vert="horz" lIns="91440" tIns="45720" rIns="91440" bIns="45720" rtlCol="0" anchor="ctr">
            <a:noAutofit/>
          </a:bodyPr>
          <a:lstStyle>
            <a:lvl1pPr marL="0" indent="0" algn="l" defTabSz="914400" rtl="0" eaLnBrk="1" latinLnBrk="0" hangingPunct="1">
              <a:lnSpc>
                <a:spcPct val="12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600" b="1" dirty="0">
                <a:solidFill>
                  <a:srgbClr val="1B4785"/>
                </a:solidFill>
              </a:rPr>
              <a:t>国防科技大学</a:t>
            </a:r>
            <a:endParaRPr lang="zh-CN" altLang="en-US" sz="1400" b="1" dirty="0">
              <a:solidFill>
                <a:srgbClr val="1B4785"/>
              </a:solidFill>
            </a:endParaRPr>
          </a:p>
          <a:p>
            <a:r>
              <a:rPr lang="en-US" altLang="zh-CN" sz="1600" b="1" dirty="0">
                <a:solidFill>
                  <a:srgbClr val="1B4785"/>
                </a:solidFill>
                <a:sym typeface="+mn-ea"/>
              </a:rPr>
              <a:t> </a:t>
            </a:r>
            <a:r>
              <a:rPr lang="zh-CN" altLang="en-US" sz="1600" b="1" dirty="0">
                <a:solidFill>
                  <a:srgbClr val="1B4785"/>
                </a:solidFill>
                <a:sym typeface="+mn-ea"/>
              </a:rPr>
              <a:t>20</a:t>
            </a:r>
            <a:r>
              <a:rPr lang="en-US" altLang="zh-CN" sz="1600" b="1" dirty="0">
                <a:solidFill>
                  <a:srgbClr val="1B4785"/>
                </a:solidFill>
                <a:sym typeface="+mn-ea"/>
              </a:rPr>
              <a:t>26</a:t>
            </a:r>
            <a:r>
              <a:rPr lang="zh-CN" altLang="en-US" sz="1600" b="1" dirty="0">
                <a:solidFill>
                  <a:srgbClr val="1B4785"/>
                </a:solidFill>
                <a:sym typeface="+mn-ea"/>
              </a:rPr>
              <a:t>.</a:t>
            </a:r>
            <a:r>
              <a:rPr lang="en-US" altLang="zh-CN" sz="1600" b="1">
                <a:solidFill>
                  <a:srgbClr val="1B4785"/>
                </a:solidFill>
                <a:sym typeface="+mn-ea"/>
              </a:rPr>
              <a:t>07</a:t>
            </a:r>
            <a:endParaRPr lang="en-US" altLang="zh-CN" sz="1600" b="1" dirty="0">
              <a:solidFill>
                <a:srgbClr val="1B4785"/>
              </a:solidFill>
            </a:endParaRPr>
          </a:p>
          <a:p>
            <a:endParaRPr lang="en-US" altLang="zh-CN" sz="1600" b="1" dirty="0">
              <a:solidFill>
                <a:srgbClr val="1B4785"/>
              </a:solidFill>
            </a:endParaRPr>
          </a:p>
        </p:txBody>
      </p:sp>
      <p:sp>
        <p:nvSpPr>
          <p:cNvPr id="5" name="文本占位符 4" descr="325a2405-8f65-4263-be22-588f64aff5dd"/>
          <p:cNvSpPr>
            <a:spLocks noGrp="1"/>
          </p:cNvSpPr>
          <p:nvPr/>
        </p:nvSpPr>
        <p:spPr>
          <a:xfrm>
            <a:off x="5200650" y="5080000"/>
            <a:ext cx="1985010" cy="274320"/>
          </a:xfrm>
          <a:prstGeom prst="rect">
            <a:avLst/>
          </a:prstGeom>
        </p:spPr>
        <p:txBody>
          <a:bodyPr vert="horz" lIns="91440" tIns="45720" rIns="91440" bIns="45720" rtlCol="0" anchor="ctr">
            <a:noAutofit/>
          </a:bodyPr>
          <a:lstStyle>
            <a:lvl1pPr marL="0" indent="0" algn="l" defTabSz="914400" rtl="0" eaLnBrk="1" latinLnBrk="0" hangingPunct="1">
              <a:lnSpc>
                <a:spcPct val="12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zh-CN" sz="1400" b="1" dirty="0">
              <a:solidFill>
                <a:srgbClr val="1B4785"/>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221007"/>
            <a:ext cx="11519535" cy="579810"/>
            <a:chOff x="0" y="1760"/>
            <a:chExt cx="18141" cy="913"/>
          </a:xfrm>
        </p:grpSpPr>
        <p:sp>
          <p:nvSpPr>
            <p:cNvPr id="9"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1039" y="1760"/>
              <a:ext cx="2712"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培训目标</a:t>
              </a:r>
            </a:p>
          </p:txBody>
        </p:sp>
        <p:sp>
          <p:nvSpPr>
            <p:cNvPr id="11"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cxnSp>
        <p:nvCxnSpPr>
          <p:cNvPr id="50" name="线条 1"/>
          <p:cNvCxnSpPr/>
          <p:nvPr>
            <p:custDataLst>
              <p:tags r:id="rId1"/>
            </p:custDataLst>
          </p:nvPr>
        </p:nvCxnSpPr>
        <p:spPr>
          <a:xfrm>
            <a:off x="641985" y="6052185"/>
            <a:ext cx="10947400" cy="1270"/>
          </a:xfrm>
          <a:prstGeom prst="line">
            <a:avLst/>
          </a:prstGeom>
          <a:noFill/>
          <a:ln w="12700" cap="sq">
            <a:solidFill>
              <a:srgbClr val="FFFFFF">
                <a:lumMod val="85000"/>
              </a:srgbClr>
            </a:solidFill>
            <a:round/>
            <a:headEnd type="none"/>
            <a:tailEnd type="none"/>
          </a:ln>
        </p:spPr>
      </p:cxnSp>
      <p:sp>
        <p:nvSpPr>
          <p:cNvPr id="51" name="标题 1"/>
          <p:cNvSpPr txBox="1"/>
          <p:nvPr>
            <p:custDataLst>
              <p:tags r:id="rId2"/>
            </p:custDataLst>
          </p:nvPr>
        </p:nvSpPr>
        <p:spPr>
          <a:xfrm>
            <a:off x="286956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52" name="标题 1"/>
          <p:cNvSpPr txBox="1"/>
          <p:nvPr>
            <p:custDataLst>
              <p:tags r:id="rId3"/>
            </p:custDataLst>
          </p:nvPr>
        </p:nvSpPr>
        <p:spPr>
          <a:xfrm>
            <a:off x="5062220"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69" name="标题 1"/>
          <p:cNvSpPr txBox="1"/>
          <p:nvPr>
            <p:custDataLst>
              <p:tags r:id="rId4"/>
            </p:custDataLst>
          </p:nvPr>
        </p:nvSpPr>
        <p:spPr>
          <a:xfrm>
            <a:off x="725487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70" name="标题 1"/>
          <p:cNvSpPr txBox="1"/>
          <p:nvPr>
            <p:custDataLst>
              <p:tags r:id="rId5"/>
            </p:custDataLst>
          </p:nvPr>
        </p:nvSpPr>
        <p:spPr>
          <a:xfrm>
            <a:off x="626110"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71" name="标题 1"/>
          <p:cNvSpPr txBox="1"/>
          <p:nvPr>
            <p:custDataLst>
              <p:tags r:id="rId6"/>
            </p:custDataLst>
          </p:nvPr>
        </p:nvSpPr>
        <p:spPr>
          <a:xfrm>
            <a:off x="940625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3" name="圆角矩形 2"/>
          <p:cNvSpPr/>
          <p:nvPr>
            <p:custDataLst>
              <p:tags r:id="rId7"/>
            </p:custDataLst>
          </p:nvPr>
        </p:nvSpPr>
        <p:spPr>
          <a:xfrm>
            <a:off x="1602598" y="2187575"/>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latin typeface="+mn-ea"/>
                <a:cs typeface="+mn-ea"/>
                <a:sym typeface="+mn-ea"/>
              </a:rPr>
              <a:t>通过课堂知识了解智能体的基本概念和分类</a:t>
            </a:r>
          </a:p>
        </p:txBody>
      </p:sp>
      <p:sp>
        <p:nvSpPr>
          <p:cNvPr id="16" name="椭圆 15"/>
          <p:cNvSpPr>
            <a:spLocks noChangeAspect="1"/>
          </p:cNvSpPr>
          <p:nvPr>
            <p:custDataLst>
              <p:tags r:id="rId8"/>
            </p:custDataLst>
          </p:nvPr>
        </p:nvSpPr>
        <p:spPr>
          <a:xfrm>
            <a:off x="1848428" y="2433280"/>
            <a:ext cx="430131" cy="430131"/>
          </a:xfrm>
          <a:prstGeom prst="ellipse">
            <a:avLst/>
          </a:prstGeom>
          <a:solidFill>
            <a:srgbClr val="628ECB"/>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1</a:t>
            </a:r>
          </a:p>
        </p:txBody>
      </p:sp>
      <p:sp>
        <p:nvSpPr>
          <p:cNvPr id="17" name="圆角矩形 15"/>
          <p:cNvSpPr/>
          <p:nvPr>
            <p:custDataLst>
              <p:tags r:id="rId9"/>
            </p:custDataLst>
          </p:nvPr>
        </p:nvSpPr>
        <p:spPr>
          <a:xfrm>
            <a:off x="1602598" y="3506897"/>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sym typeface="+mn-ea"/>
              </a:rPr>
              <a:t>理解不同类型智能体的技术路径与应用场景</a:t>
            </a:r>
          </a:p>
        </p:txBody>
      </p:sp>
      <p:sp>
        <p:nvSpPr>
          <p:cNvPr id="18" name="椭圆 17"/>
          <p:cNvSpPr>
            <a:spLocks noChangeAspect="1"/>
          </p:cNvSpPr>
          <p:nvPr>
            <p:custDataLst>
              <p:tags r:id="rId10"/>
            </p:custDataLst>
          </p:nvPr>
        </p:nvSpPr>
        <p:spPr>
          <a:xfrm>
            <a:off x="1848428" y="3765667"/>
            <a:ext cx="430131" cy="430131"/>
          </a:xfrm>
          <a:prstGeom prst="ellipse">
            <a:avLst/>
          </a:prstGeom>
          <a:solidFill>
            <a:srgbClr val="3D6FB8"/>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2</a:t>
            </a:r>
          </a:p>
        </p:txBody>
      </p:sp>
      <p:sp>
        <p:nvSpPr>
          <p:cNvPr id="19" name="圆角矩形 20"/>
          <p:cNvSpPr/>
          <p:nvPr>
            <p:custDataLst>
              <p:tags r:id="rId11"/>
            </p:custDataLst>
          </p:nvPr>
        </p:nvSpPr>
        <p:spPr>
          <a:xfrm>
            <a:off x="1602598" y="4806041"/>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sym typeface="+mn-ea"/>
              </a:rPr>
              <a:t>能够借助案例学习智能体的构建思路和方案</a:t>
            </a:r>
          </a:p>
        </p:txBody>
      </p:sp>
      <p:sp>
        <p:nvSpPr>
          <p:cNvPr id="22" name="椭圆 21"/>
          <p:cNvSpPr>
            <a:spLocks noChangeAspect="1"/>
          </p:cNvSpPr>
          <p:nvPr>
            <p:custDataLst>
              <p:tags r:id="rId12"/>
            </p:custDataLst>
          </p:nvPr>
        </p:nvSpPr>
        <p:spPr>
          <a:xfrm>
            <a:off x="1838665" y="5051843"/>
            <a:ext cx="430131" cy="430131"/>
          </a:xfrm>
          <a:prstGeom prst="ellipse">
            <a:avLst/>
          </a:prstGeom>
          <a:solidFill>
            <a:srgbClr val="325D97"/>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9"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1039" y="1760"/>
              <a:ext cx="8288"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智能体基本概念与分类</a:t>
              </a:r>
              <a:r>
                <a:rPr kumimoji="1" lang="en-US" altLang="zh-CN" sz="2400" b="1">
                  <a:ln w="12700">
                    <a:noFill/>
                  </a:ln>
                  <a:solidFill>
                    <a:srgbClr val="00469B">
                      <a:alpha val="100000"/>
                    </a:srgbClr>
                  </a:solidFill>
                  <a:latin typeface="+mn-ea"/>
                  <a:cs typeface="Source Han Sans CN Bold" panose="020B0800000000000000" charset="-122"/>
                </a:rPr>
                <a:t> </a:t>
              </a:r>
            </a:p>
            <a:p>
              <a:pPr algn="l">
                <a:lnSpc>
                  <a:spcPct val="130000"/>
                </a:lnSpc>
              </a:pPr>
              <a:endParaRPr kumimoji="1" lang="zh-CN" altLang="en-US" sz="2400" b="1">
                <a:ln w="12700">
                  <a:noFill/>
                </a:ln>
                <a:solidFill>
                  <a:srgbClr val="00469B">
                    <a:alpha val="100000"/>
                  </a:srgbClr>
                </a:solidFill>
                <a:latin typeface="+mn-ea"/>
                <a:cs typeface="Source Han Sans CN Bold" panose="020B0800000000000000" charset="-122"/>
              </a:endParaRPr>
            </a:p>
          </p:txBody>
        </p:sp>
        <p:sp>
          <p:nvSpPr>
            <p:cNvPr id="11"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graphicFrame>
        <p:nvGraphicFramePr>
          <p:cNvPr id="3" name="图示 2"/>
          <p:cNvGraphicFramePr/>
          <p:nvPr/>
        </p:nvGraphicFramePr>
        <p:xfrm>
          <a:off x="704215" y="2113915"/>
          <a:ext cx="10815320" cy="942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40" name="表格 239"/>
          <p:cNvGraphicFramePr/>
          <p:nvPr>
            <p:custDataLst>
              <p:tags r:id="rId1"/>
            </p:custDataLst>
          </p:nvPr>
        </p:nvGraphicFramePr>
        <p:xfrm>
          <a:off x="702945" y="4024630"/>
          <a:ext cx="10816590" cy="2392045"/>
        </p:xfrm>
        <a:graphic>
          <a:graphicData uri="http://schemas.openxmlformats.org/drawingml/2006/table">
            <a:tbl>
              <a:tblPr firstRow="1" bandRow="1">
                <a:tableStyleId>{18B51FCC-D256-4A24-8FA0-C430634BB5C9}</a:tableStyleId>
              </a:tblPr>
              <a:tblGrid>
                <a:gridCol w="3605530">
                  <a:extLst>
                    <a:ext uri="{9D8B030D-6E8A-4147-A177-3AD203B41FA5}">
                      <a16:colId xmlns:a16="http://schemas.microsoft.com/office/drawing/2014/main" val="20000"/>
                    </a:ext>
                  </a:extLst>
                </a:gridCol>
                <a:gridCol w="3605530">
                  <a:extLst>
                    <a:ext uri="{9D8B030D-6E8A-4147-A177-3AD203B41FA5}">
                      <a16:colId xmlns:a16="http://schemas.microsoft.com/office/drawing/2014/main" val="20001"/>
                    </a:ext>
                  </a:extLst>
                </a:gridCol>
                <a:gridCol w="3605530">
                  <a:extLst>
                    <a:ext uri="{9D8B030D-6E8A-4147-A177-3AD203B41FA5}">
                      <a16:colId xmlns:a16="http://schemas.microsoft.com/office/drawing/2014/main" val="20002"/>
                    </a:ext>
                  </a:extLst>
                </a:gridCol>
              </a:tblGrid>
              <a:tr h="685165">
                <a:tc>
                  <a:txBody>
                    <a:bodyPr/>
                    <a:lstStyle/>
                    <a:p>
                      <a:pPr algn="ctr">
                        <a:buNone/>
                      </a:pPr>
                      <a:r>
                        <a:rPr lang="zh-CN" altLang="en-US" sz="2400" dirty="0">
                          <a:solidFill>
                            <a:schemeClr val="bg1"/>
                          </a:solidFill>
                          <a:latin typeface="+mj-ea"/>
                          <a:ea typeface="+mj-ea"/>
                        </a:rPr>
                        <a:t>类型</a:t>
                      </a:r>
                    </a:p>
                  </a:txBody>
                  <a:tcPr anchor="ctr"/>
                </a:tc>
                <a:tc>
                  <a:txBody>
                    <a:bodyPr/>
                    <a:lstStyle/>
                    <a:p>
                      <a:pPr algn="ctr">
                        <a:buNone/>
                      </a:pPr>
                      <a:r>
                        <a:rPr lang="zh-CN" altLang="en-US" sz="2400" dirty="0">
                          <a:solidFill>
                            <a:schemeClr val="bg1"/>
                          </a:solidFill>
                          <a:latin typeface="+mj-ea"/>
                          <a:ea typeface="+mj-ea"/>
                          <a:cs typeface="+mj-ea"/>
                        </a:rPr>
                        <a:t>技术基础</a:t>
                      </a:r>
                      <a:r>
                        <a:rPr lang="en-US" altLang="zh-CN" sz="2400" dirty="0">
                          <a:solidFill>
                            <a:schemeClr val="bg1"/>
                          </a:solidFill>
                          <a:latin typeface="+mj-ea"/>
                          <a:ea typeface="+mj-ea"/>
                          <a:cs typeface="+mj-ea"/>
                        </a:rPr>
                        <a:t>  </a:t>
                      </a:r>
                    </a:p>
                  </a:txBody>
                  <a:tcPr anchor="ctr"/>
                </a:tc>
                <a:tc>
                  <a:txBody>
                    <a:bodyPr/>
                    <a:lstStyle/>
                    <a:p>
                      <a:pPr algn="ctr">
                        <a:buNone/>
                      </a:pPr>
                      <a:r>
                        <a:rPr lang="zh-CN" altLang="en-US" sz="2400" dirty="0">
                          <a:solidFill>
                            <a:schemeClr val="bg1"/>
                          </a:solidFill>
                          <a:latin typeface="+mj-ea"/>
                          <a:ea typeface="+mj-ea"/>
                          <a:cs typeface="+mj-ea"/>
                        </a:rPr>
                        <a:t>特点</a:t>
                      </a:r>
                      <a:r>
                        <a:rPr lang="en-US" altLang="zh-CN" sz="2400" dirty="0">
                          <a:solidFill>
                            <a:schemeClr val="bg1"/>
                          </a:solidFill>
                          <a:latin typeface="+mj-ea"/>
                          <a:ea typeface="+mj-ea"/>
                          <a:cs typeface="+mj-ea"/>
                        </a:rPr>
                        <a:t> </a:t>
                      </a:r>
                    </a:p>
                  </a:txBody>
                  <a:tcPr anchor="ctr"/>
                </a:tc>
                <a:extLst>
                  <a:ext uri="{0D108BD9-81ED-4DB2-BD59-A6C34878D82A}">
                    <a16:rowId xmlns:a16="http://schemas.microsoft.com/office/drawing/2014/main" val="10000"/>
                  </a:ext>
                </a:extLst>
              </a:tr>
              <a:tr h="1005840">
                <a:tc>
                  <a:txBody>
                    <a:bodyPr/>
                    <a:lstStyle/>
                    <a:p>
                      <a:pPr algn="ctr">
                        <a:buNone/>
                      </a:pPr>
                      <a:r>
                        <a:rPr lang="zh-CN" altLang="en-US" sz="1800" b="0" dirty="0">
                          <a:latin typeface="+mj-ea"/>
                          <a:ea typeface="+mj-ea"/>
                        </a:rPr>
                        <a:t>训练类智能体</a:t>
                      </a:r>
                    </a:p>
                  </a:txBody>
                  <a:tcPr anchor="ctr"/>
                </a:tc>
                <a:tc>
                  <a:txBody>
                    <a:bodyPr/>
                    <a:lstStyle/>
                    <a:p>
                      <a:pPr algn="ctr">
                        <a:buNone/>
                      </a:pPr>
                      <a:r>
                        <a:rPr lang="zh-CN" altLang="en-US" sz="1800" dirty="0">
                          <a:latin typeface="+mj-ea"/>
                          <a:ea typeface="+mj-ea"/>
                          <a:cs typeface="+mj-ea"/>
                        </a:rPr>
                        <a:t>机器学习</a:t>
                      </a:r>
                      <a:r>
                        <a:rPr lang="en-US" altLang="zh-CN" sz="1800" dirty="0">
                          <a:latin typeface="+mj-ea"/>
                          <a:ea typeface="+mj-ea"/>
                          <a:cs typeface="+mj-ea"/>
                        </a:rPr>
                        <a:t>/</a:t>
                      </a:r>
                      <a:r>
                        <a:rPr lang="zh-CN" altLang="en-US" sz="1800" dirty="0">
                          <a:latin typeface="+mj-ea"/>
                          <a:ea typeface="+mj-ea"/>
                          <a:cs typeface="+mj-ea"/>
                        </a:rPr>
                        <a:t>深度学习</a:t>
                      </a:r>
                      <a:r>
                        <a:rPr lang="en-US" altLang="zh-CN" sz="1800" dirty="0">
                          <a:latin typeface="+mj-ea"/>
                          <a:ea typeface="+mj-ea"/>
                          <a:cs typeface="+mj-ea"/>
                        </a:rPr>
                        <a:t>/</a:t>
                      </a:r>
                      <a:r>
                        <a:rPr lang="zh-CN" altLang="en-US" sz="1800" dirty="0">
                          <a:latin typeface="+mj-ea"/>
                          <a:ea typeface="+mj-ea"/>
                          <a:cs typeface="+mj-ea"/>
                        </a:rPr>
                        <a:t>强化学习</a:t>
                      </a:r>
                      <a:r>
                        <a:rPr lang="en-US" altLang="zh-CN" sz="1800" dirty="0">
                          <a:latin typeface="+mj-ea"/>
                          <a:ea typeface="+mj-ea"/>
                          <a:cs typeface="+mj-ea"/>
                        </a:rPr>
                        <a:t>  (DQN, PPO, Q-learning</a:t>
                      </a:r>
                      <a:r>
                        <a:rPr lang="zh-CN" altLang="en-US" sz="1800" dirty="0">
                          <a:latin typeface="+mj-ea"/>
                          <a:ea typeface="+mj-ea"/>
                          <a:cs typeface="+mj-ea"/>
                        </a:rPr>
                        <a:t>等</a:t>
                      </a:r>
                      <a:r>
                        <a:rPr lang="en-US" altLang="zh-CN" sz="1800" dirty="0">
                          <a:latin typeface="+mj-ea"/>
                          <a:ea typeface="+mj-ea"/>
                          <a:cs typeface="+mj-ea"/>
                        </a:rPr>
                        <a:t>)  </a:t>
                      </a:r>
                    </a:p>
                  </a:txBody>
                  <a:tcPr anchor="ctr">
                    <a:solidFill>
                      <a:srgbClr val="ECF1F9"/>
                    </a:solidFill>
                  </a:tcPr>
                </a:tc>
                <a:tc>
                  <a:txBody>
                    <a:bodyPr/>
                    <a:lstStyle/>
                    <a:p>
                      <a:pPr algn="ctr">
                        <a:buNone/>
                      </a:pPr>
                      <a:r>
                        <a:rPr lang="zh-CN" altLang="en-US" sz="1800">
                          <a:latin typeface="+mj-ea"/>
                          <a:ea typeface="+mj-ea"/>
                          <a:cs typeface="+mj-ea"/>
                        </a:rPr>
                        <a:t>持续学习优化，适应复杂环境</a:t>
                      </a:r>
                    </a:p>
                  </a:txBody>
                  <a:tcPr anchor="ctr">
                    <a:solidFill>
                      <a:srgbClr val="ECF1F9"/>
                    </a:solidFill>
                  </a:tcPr>
                </a:tc>
                <a:extLst>
                  <a:ext uri="{0D108BD9-81ED-4DB2-BD59-A6C34878D82A}">
                    <a16:rowId xmlns:a16="http://schemas.microsoft.com/office/drawing/2014/main" val="10001"/>
                  </a:ext>
                </a:extLst>
              </a:tr>
              <a:tr h="701040">
                <a:tc>
                  <a:txBody>
                    <a:bodyPr/>
                    <a:lstStyle/>
                    <a:p>
                      <a:pPr algn="ctr">
                        <a:buNone/>
                      </a:pPr>
                      <a:r>
                        <a:rPr lang="zh-CN" altLang="en-US" sz="1800" b="0" dirty="0">
                          <a:latin typeface="+mj-ea"/>
                          <a:ea typeface="+mj-ea"/>
                        </a:rPr>
                        <a:t>非训练类智能体</a:t>
                      </a:r>
                    </a:p>
                  </a:txBody>
                  <a:tcPr anchor="ctr">
                    <a:solidFill>
                      <a:srgbClr val="B4C7E7"/>
                    </a:solidFill>
                  </a:tcPr>
                </a:tc>
                <a:tc>
                  <a:txBody>
                    <a:bodyPr/>
                    <a:lstStyle/>
                    <a:p>
                      <a:pPr algn="ctr">
                        <a:buNone/>
                      </a:pPr>
                      <a:r>
                        <a:rPr lang="zh-CN" altLang="en-US" sz="1800" dirty="0">
                          <a:latin typeface="+mj-ea"/>
                          <a:ea typeface="+mj-ea"/>
                          <a:cs typeface="+mj-ea"/>
                        </a:rPr>
                        <a:t>规则</a:t>
                      </a:r>
                      <a:r>
                        <a:rPr lang="en-US" altLang="zh-CN" sz="1800" dirty="0">
                          <a:latin typeface="+mj-ea"/>
                          <a:ea typeface="+mj-ea"/>
                          <a:cs typeface="+mj-ea"/>
                        </a:rPr>
                        <a:t>/</a:t>
                      </a:r>
                      <a:r>
                        <a:rPr lang="zh-CN" altLang="en-US" sz="1800" dirty="0">
                          <a:latin typeface="+mj-ea"/>
                          <a:ea typeface="+mj-ea"/>
                          <a:cs typeface="+mj-ea"/>
                        </a:rPr>
                        <a:t>图论</a:t>
                      </a:r>
                      <a:r>
                        <a:rPr lang="en-US" altLang="zh-CN" sz="1800" dirty="0">
                          <a:latin typeface="+mj-ea"/>
                          <a:ea typeface="+mj-ea"/>
                          <a:cs typeface="+mj-ea"/>
                        </a:rPr>
                        <a:t>/</a:t>
                      </a:r>
                      <a:r>
                        <a:rPr lang="zh-CN" altLang="en-US" sz="1800" dirty="0">
                          <a:latin typeface="+mj-ea"/>
                          <a:ea typeface="+mj-ea"/>
                          <a:cs typeface="+mj-ea"/>
                        </a:rPr>
                        <a:t>规划</a:t>
                      </a:r>
                      <a:r>
                        <a:rPr lang="en-US" altLang="zh-CN" sz="1800" dirty="0">
                          <a:latin typeface="+mj-ea"/>
                          <a:ea typeface="+mj-ea"/>
                          <a:cs typeface="+mj-ea"/>
                        </a:rPr>
                        <a:t>/</a:t>
                      </a:r>
                      <a:r>
                        <a:rPr lang="zh-CN" altLang="en-US" sz="1800" dirty="0">
                          <a:latin typeface="+mj-ea"/>
                          <a:ea typeface="+mj-ea"/>
                          <a:cs typeface="+mj-ea"/>
                        </a:rPr>
                        <a:t>运筹优化等</a:t>
                      </a:r>
                    </a:p>
                  </a:txBody>
                  <a:tcPr anchor="ctr">
                    <a:solidFill>
                      <a:srgbClr val="ECF1F9"/>
                    </a:solidFill>
                  </a:tcPr>
                </a:tc>
                <a:tc>
                  <a:txBody>
                    <a:bodyPr/>
                    <a:lstStyle/>
                    <a:p>
                      <a:pPr algn="ctr">
                        <a:buNone/>
                      </a:pPr>
                      <a:r>
                        <a:rPr lang="zh-CN" altLang="en-US" sz="1800" dirty="0">
                          <a:latin typeface="+mj-ea"/>
                          <a:ea typeface="+mj-ea"/>
                          <a:cs typeface="+mj-ea"/>
                        </a:rPr>
                        <a:t>无需训练，适用结构化问题</a:t>
                      </a:r>
                      <a:r>
                        <a:rPr lang="en-US" altLang="zh-CN" sz="1800" dirty="0">
                          <a:latin typeface="+mj-ea"/>
                          <a:ea typeface="+mj-ea"/>
                          <a:cs typeface="+mj-ea"/>
                        </a:rPr>
                        <a:t>   </a:t>
                      </a:r>
                    </a:p>
                  </a:txBody>
                  <a:tcPr anchor="ctr">
                    <a:solidFill>
                      <a:srgbClr val="ECF1F9"/>
                    </a:solidFill>
                  </a:tcPr>
                </a:tc>
                <a:extLst>
                  <a:ext uri="{0D108BD9-81ED-4DB2-BD59-A6C34878D82A}">
                    <a16:rowId xmlns:a16="http://schemas.microsoft.com/office/drawing/2014/main" val="10002"/>
                  </a:ext>
                </a:extLst>
              </a:tr>
            </a:tbl>
          </a:graphicData>
        </a:graphic>
      </p:graphicFrame>
      <p:sp>
        <p:nvSpPr>
          <p:cNvPr id="4" name="文本框 3"/>
          <p:cNvSpPr txBox="1"/>
          <p:nvPr/>
        </p:nvSpPr>
        <p:spPr>
          <a:xfrm>
            <a:off x="704215" y="3411220"/>
            <a:ext cx="2550795" cy="521970"/>
          </a:xfrm>
          <a:prstGeom prst="rect">
            <a:avLst/>
          </a:prstGeom>
          <a:ln w="6350" cap="flat" cmpd="sng" algn="ctr">
            <a:noFill/>
            <a:prstDash val="dash"/>
            <a:miter lim="800000"/>
          </a:ln>
        </p:spPr>
        <p:style>
          <a:lnRef idx="0">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solidFill>
                  <a:schemeClr val="accent5">
                    <a:lumMod val="75000"/>
                  </a:schemeClr>
                </a:solidFill>
                <a:sym typeface="+mn-ea"/>
              </a:rPr>
              <a:t>   </a:t>
            </a:r>
            <a:r>
              <a:rPr lang="zh-CN" altLang="en-US" sz="2800" b="1">
                <a:solidFill>
                  <a:schemeClr val="accent5">
                    <a:lumMod val="75000"/>
                  </a:schemeClr>
                </a:solidFill>
                <a:sym typeface="+mn-ea"/>
              </a:rPr>
              <a:t>智能体分类：</a:t>
            </a:r>
          </a:p>
        </p:txBody>
      </p:sp>
      <p:sp>
        <p:nvSpPr>
          <p:cNvPr id="5" name="五边形 4"/>
          <p:cNvSpPr/>
          <p:nvPr/>
        </p:nvSpPr>
        <p:spPr>
          <a:xfrm>
            <a:off x="704215" y="3407410"/>
            <a:ext cx="2451735" cy="519430"/>
          </a:xfrm>
          <a:prstGeom prst="homePlate">
            <a:avLst>
              <a:gd name="adj" fmla="val 46821"/>
            </a:avLst>
          </a:prstGeom>
          <a:noFill/>
          <a:ln w="12700">
            <a:no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6" name="图片 5" descr="箭头"/>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9410" y="3491230"/>
            <a:ext cx="605790" cy="3600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202592"/>
            <a:ext cx="11519535" cy="579810"/>
            <a:chOff x="0" y="1760"/>
            <a:chExt cx="18141" cy="913"/>
          </a:xfrm>
        </p:grpSpPr>
        <p:sp>
          <p:nvSpPr>
            <p:cNvPr id="9"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1039" y="1760"/>
              <a:ext cx="8288"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智能体核心优势</a:t>
              </a:r>
              <a:r>
                <a:rPr kumimoji="1" lang="en-US" altLang="zh-CN" sz="2400" b="1">
                  <a:ln w="12700">
                    <a:noFill/>
                  </a:ln>
                  <a:solidFill>
                    <a:srgbClr val="00469B">
                      <a:alpha val="100000"/>
                    </a:srgbClr>
                  </a:solidFill>
                  <a:latin typeface="+mn-ea"/>
                  <a:cs typeface="Source Han Sans CN Bold" panose="020B0800000000000000" charset="-122"/>
                </a:rPr>
                <a:t> </a:t>
              </a:r>
            </a:p>
            <a:p>
              <a:pPr algn="l">
                <a:lnSpc>
                  <a:spcPct val="130000"/>
                </a:lnSpc>
              </a:pPr>
              <a:endParaRPr kumimoji="1" lang="zh-CN" altLang="en-US" sz="2400" b="1">
                <a:ln w="12700">
                  <a:noFill/>
                </a:ln>
                <a:solidFill>
                  <a:srgbClr val="00469B">
                    <a:alpha val="100000"/>
                  </a:srgbClr>
                </a:solidFill>
                <a:latin typeface="+mn-ea"/>
                <a:cs typeface="Source Han Sans CN Bold" panose="020B0800000000000000" charset="-122"/>
              </a:endParaRPr>
            </a:p>
          </p:txBody>
        </p:sp>
        <p:sp>
          <p:nvSpPr>
            <p:cNvPr id="11"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grpSp>
        <p:nvGrpSpPr>
          <p:cNvPr id="3" name="组合 2"/>
          <p:cNvGrpSpPr/>
          <p:nvPr>
            <p:custDataLst>
              <p:tags r:id="rId1"/>
            </p:custDataLst>
          </p:nvPr>
        </p:nvGrpSpPr>
        <p:grpSpPr>
          <a:xfrm>
            <a:off x="755650" y="2315210"/>
            <a:ext cx="10681335" cy="3672840"/>
            <a:chOff x="1268" y="3030"/>
            <a:chExt cx="16821" cy="5784"/>
          </a:xfrm>
        </p:grpSpPr>
        <p:sp>
          <p:nvSpPr>
            <p:cNvPr id="50" name="标题 1"/>
            <p:cNvSpPr txBox="1"/>
            <p:nvPr>
              <p:custDataLst>
                <p:tags r:id="rId2"/>
              </p:custDataLst>
            </p:nvPr>
          </p:nvSpPr>
          <p:spPr>
            <a:xfrm>
              <a:off x="1268" y="3208"/>
              <a:ext cx="1671" cy="1680"/>
            </a:xfrm>
            <a:prstGeom prst="rect">
              <a:avLst/>
            </a:prstGeom>
            <a:solidFill>
              <a:schemeClr val="accent5">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1" name="标题 1"/>
            <p:cNvSpPr txBox="1"/>
            <p:nvPr>
              <p:custDataLst>
                <p:tags r:id="rId3"/>
              </p:custDataLst>
            </p:nvPr>
          </p:nvSpPr>
          <p:spPr>
            <a:xfrm>
              <a:off x="3569" y="3678"/>
              <a:ext cx="5419" cy="1602"/>
            </a:xfrm>
            <a:prstGeom prst="rect">
              <a:avLst/>
            </a:prstGeom>
            <a:noFill/>
            <a:ln>
              <a:noFill/>
            </a:ln>
          </p:spPr>
          <p:txBody>
            <a:bodyPr vert="horz" wrap="square" lIns="91440" tIns="45720" rIns="91440" bIns="45720" rtlCol="0" anchor="t"/>
            <a:lstStyle/>
            <a:p>
              <a:pPr algn="l">
                <a:lnSpc>
                  <a:spcPct val="150000"/>
                </a:lnSpc>
              </a:pPr>
              <a:r>
                <a:rPr kumimoji="1" lang="zh-CN" altLang="en-US" sz="1400">
                  <a:ln w="12700">
                    <a:noFill/>
                  </a:ln>
                  <a:solidFill>
                    <a:schemeClr val="tx1">
                      <a:alpha val="73000"/>
                    </a:schemeClr>
                  </a:solidFill>
                  <a:latin typeface="+mn-ea"/>
                  <a:cs typeface="Source Han Sans" panose="020B0400000000000000" charset="-122"/>
                </a:rPr>
                <a:t>智能体能够在多源异构数据中提取高价值信息，辅助完成态势评估、情报研判等复杂认知任务。</a:t>
              </a:r>
              <a:endParaRPr kumimoji="1" lang="en-US" altLang="zh-CN" sz="1400">
                <a:ln w="12700">
                  <a:noFill/>
                </a:ln>
                <a:solidFill>
                  <a:schemeClr val="tx1">
                    <a:alpha val="73000"/>
                  </a:schemeClr>
                </a:solidFill>
                <a:latin typeface="+mn-ea"/>
                <a:cs typeface="Source Han Sans" panose="020B0400000000000000" charset="-122"/>
              </a:endParaRPr>
            </a:p>
          </p:txBody>
        </p:sp>
        <p:sp>
          <p:nvSpPr>
            <p:cNvPr id="52" name="标题 1"/>
            <p:cNvSpPr txBox="1"/>
            <p:nvPr>
              <p:custDataLst>
                <p:tags r:id="rId4"/>
              </p:custDataLst>
            </p:nvPr>
          </p:nvSpPr>
          <p:spPr>
            <a:xfrm>
              <a:off x="3569" y="3030"/>
              <a:ext cx="5419" cy="648"/>
            </a:xfrm>
            <a:prstGeom prst="rect">
              <a:avLst/>
            </a:prstGeom>
            <a:noFill/>
            <a:ln>
              <a:noFill/>
            </a:ln>
          </p:spPr>
          <p:txBody>
            <a:bodyPr vert="horz" wrap="square" lIns="91440" tIns="45720" rIns="91440" bIns="45720" rtlCol="0" anchor="b"/>
            <a:lstStyle/>
            <a:p>
              <a:pPr algn="l">
                <a:lnSpc>
                  <a:spcPct val="130000"/>
                </a:lnSpc>
              </a:pPr>
              <a:r>
                <a:rPr kumimoji="1" lang="zh-CN" altLang="en-US" b="1">
                  <a:ln w="12700">
                    <a:noFill/>
                  </a:ln>
                  <a:solidFill>
                    <a:srgbClr val="00469B">
                      <a:alpha val="100000"/>
                    </a:srgbClr>
                  </a:solidFill>
                  <a:latin typeface="+mn-ea"/>
                  <a:cs typeface="Source Han Sans CN Bold" panose="020B0800000000000000" charset="-122"/>
                </a:rPr>
                <a:t>复杂认知处理能力强</a:t>
              </a:r>
            </a:p>
          </p:txBody>
        </p:sp>
        <p:sp>
          <p:nvSpPr>
            <p:cNvPr id="53" name="标题 1"/>
            <p:cNvSpPr txBox="1"/>
            <p:nvPr>
              <p:custDataLst>
                <p:tags r:id="rId5"/>
              </p:custDataLst>
            </p:nvPr>
          </p:nvSpPr>
          <p:spPr>
            <a:xfrm>
              <a:off x="10369" y="3208"/>
              <a:ext cx="1671" cy="1680"/>
            </a:xfrm>
            <a:prstGeom prst="rect">
              <a:avLst/>
            </a:prstGeom>
            <a:solidFill>
              <a:schemeClr val="accent5">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4" name="标题 1"/>
            <p:cNvSpPr txBox="1"/>
            <p:nvPr>
              <p:custDataLst>
                <p:tags r:id="rId6"/>
              </p:custDataLst>
            </p:nvPr>
          </p:nvSpPr>
          <p:spPr>
            <a:xfrm>
              <a:off x="12671" y="3678"/>
              <a:ext cx="5419" cy="1602"/>
            </a:xfrm>
            <a:prstGeom prst="rect">
              <a:avLst/>
            </a:prstGeom>
            <a:noFill/>
            <a:ln>
              <a:noFill/>
            </a:ln>
          </p:spPr>
          <p:txBody>
            <a:bodyPr vert="horz" wrap="square" lIns="91440" tIns="45720" rIns="91440" bIns="45720" rtlCol="0" anchor="t"/>
            <a:lstStyle/>
            <a:p>
              <a:pPr algn="l">
                <a:lnSpc>
                  <a:spcPct val="150000"/>
                </a:lnSpc>
              </a:pPr>
              <a:r>
                <a:rPr kumimoji="1" lang="zh-CN" altLang="en-US" sz="1400">
                  <a:ln w="12700">
                    <a:noFill/>
                  </a:ln>
                  <a:solidFill>
                    <a:schemeClr val="tx1">
                      <a:alpha val="73000"/>
                    </a:schemeClr>
                  </a:solidFill>
                  <a:latin typeface="+mn-ea"/>
                  <a:cs typeface="Source Han Sans" panose="020B0400000000000000" charset="-122"/>
                </a:rPr>
                <a:t>面对庞大的状态空间和多变量决策问题，智能体可通过算法进行快速路径规划与策略优化。</a:t>
              </a:r>
            </a:p>
          </p:txBody>
        </p:sp>
        <p:sp>
          <p:nvSpPr>
            <p:cNvPr id="55" name="标题 1"/>
            <p:cNvSpPr txBox="1"/>
            <p:nvPr>
              <p:custDataLst>
                <p:tags r:id="rId7"/>
              </p:custDataLst>
            </p:nvPr>
          </p:nvSpPr>
          <p:spPr>
            <a:xfrm>
              <a:off x="12671" y="3030"/>
              <a:ext cx="5419" cy="648"/>
            </a:xfrm>
            <a:prstGeom prst="rect">
              <a:avLst/>
            </a:prstGeom>
            <a:noFill/>
            <a:ln>
              <a:noFill/>
            </a:ln>
          </p:spPr>
          <p:txBody>
            <a:bodyPr vert="horz" wrap="square" lIns="91440" tIns="45720" rIns="91440" bIns="45720" rtlCol="0" anchor="b"/>
            <a:lstStyle/>
            <a:p>
              <a:pPr algn="l">
                <a:lnSpc>
                  <a:spcPct val="130000"/>
                </a:lnSpc>
                <a:buClrTx/>
                <a:buSzTx/>
                <a:buFontTx/>
              </a:pPr>
              <a:r>
                <a:rPr kumimoji="1" lang="zh-CN" altLang="en-US" b="1">
                  <a:ln w="12700">
                    <a:noFill/>
                  </a:ln>
                  <a:solidFill>
                    <a:srgbClr val="00469B">
                      <a:alpha val="100000"/>
                    </a:srgbClr>
                  </a:solidFill>
                  <a:latin typeface="+mn-ea"/>
                  <a:cs typeface="Source Han Sans CN Bold" panose="020B0800000000000000" charset="-122"/>
                </a:rPr>
                <a:t>高效搜索与优化处理能力</a:t>
              </a:r>
            </a:p>
          </p:txBody>
        </p:sp>
        <p:sp>
          <p:nvSpPr>
            <p:cNvPr id="56" name="标题 1"/>
            <p:cNvSpPr txBox="1"/>
            <p:nvPr>
              <p:custDataLst>
                <p:tags r:id="rId8"/>
              </p:custDataLst>
            </p:nvPr>
          </p:nvSpPr>
          <p:spPr>
            <a:xfrm>
              <a:off x="10369" y="6742"/>
              <a:ext cx="1671" cy="1680"/>
            </a:xfrm>
            <a:prstGeom prst="rect">
              <a:avLst/>
            </a:prstGeom>
            <a:solidFill>
              <a:schemeClr val="accent5">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7" name="标题 1"/>
            <p:cNvSpPr txBox="1"/>
            <p:nvPr>
              <p:custDataLst>
                <p:tags r:id="rId9"/>
              </p:custDataLst>
            </p:nvPr>
          </p:nvSpPr>
          <p:spPr>
            <a:xfrm>
              <a:off x="12671" y="7212"/>
              <a:ext cx="5419" cy="1602"/>
            </a:xfrm>
            <a:prstGeom prst="rect">
              <a:avLst/>
            </a:prstGeom>
            <a:noFill/>
            <a:ln>
              <a:noFill/>
            </a:ln>
          </p:spPr>
          <p:txBody>
            <a:bodyPr vert="horz" wrap="square" lIns="91440" tIns="45720" rIns="91440" bIns="45720" rtlCol="0" anchor="t"/>
            <a:lstStyle/>
            <a:p>
              <a:pPr algn="l">
                <a:lnSpc>
                  <a:spcPct val="150000"/>
                </a:lnSpc>
              </a:pPr>
              <a:r>
                <a:rPr kumimoji="1" lang="zh-CN" altLang="en-US" sz="1400">
                  <a:ln w="12700">
                    <a:noFill/>
                  </a:ln>
                  <a:solidFill>
                    <a:schemeClr val="tx1">
                      <a:alpha val="73000"/>
                    </a:schemeClr>
                  </a:solidFill>
                  <a:latin typeface="+mn-ea"/>
                  <a:cs typeface="Source Han Sans" panose="020B0400000000000000" charset="-122"/>
                </a:rPr>
                <a:t>智能体不受时间与情绪限制，能全天候运行，胜任高强度、重复性或高风险的作战任务</a:t>
              </a:r>
              <a:r>
                <a:rPr kumimoji="1" lang="en-US" altLang="zh-CN" sz="1400">
                  <a:ln w="12700">
                    <a:noFill/>
                  </a:ln>
                  <a:solidFill>
                    <a:schemeClr val="tx1">
                      <a:alpha val="73000"/>
                    </a:schemeClr>
                  </a:solidFill>
                  <a:latin typeface="+mn-ea"/>
                  <a:cs typeface="Source Han Sans" panose="020B0400000000000000" charset="-122"/>
                </a:rPr>
                <a:t>。</a:t>
              </a:r>
            </a:p>
          </p:txBody>
        </p:sp>
        <p:sp>
          <p:nvSpPr>
            <p:cNvPr id="58" name="标题 1"/>
            <p:cNvSpPr txBox="1"/>
            <p:nvPr>
              <p:custDataLst>
                <p:tags r:id="rId10"/>
              </p:custDataLst>
            </p:nvPr>
          </p:nvSpPr>
          <p:spPr>
            <a:xfrm>
              <a:off x="12671" y="6564"/>
              <a:ext cx="5419" cy="648"/>
            </a:xfrm>
            <a:prstGeom prst="rect">
              <a:avLst/>
            </a:prstGeom>
            <a:noFill/>
            <a:ln>
              <a:noFill/>
            </a:ln>
          </p:spPr>
          <p:txBody>
            <a:bodyPr vert="horz" wrap="square" lIns="91440" tIns="45720" rIns="91440" bIns="45720" rtlCol="0" anchor="b"/>
            <a:lstStyle/>
            <a:p>
              <a:pPr algn="l">
                <a:lnSpc>
                  <a:spcPct val="130000"/>
                </a:lnSpc>
              </a:pPr>
              <a:r>
                <a:rPr kumimoji="1" lang="zh-CN" altLang="en-US" b="1">
                  <a:solidFill>
                    <a:srgbClr val="00469B"/>
                  </a:solidFill>
                  <a:latin typeface="+mn-ea"/>
                </a:rPr>
                <a:t>稳定高效的持续执行能力</a:t>
              </a:r>
            </a:p>
          </p:txBody>
        </p:sp>
        <p:sp>
          <p:nvSpPr>
            <p:cNvPr id="59" name="标题 1"/>
            <p:cNvSpPr txBox="1"/>
            <p:nvPr>
              <p:custDataLst>
                <p:tags r:id="rId11"/>
              </p:custDataLst>
            </p:nvPr>
          </p:nvSpPr>
          <p:spPr>
            <a:xfrm>
              <a:off x="1268" y="6742"/>
              <a:ext cx="1671" cy="1680"/>
            </a:xfrm>
            <a:prstGeom prst="rect">
              <a:avLst/>
            </a:prstGeom>
            <a:solidFill>
              <a:schemeClr val="accent5">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0" name="标题 1"/>
            <p:cNvSpPr txBox="1"/>
            <p:nvPr>
              <p:custDataLst>
                <p:tags r:id="rId12"/>
              </p:custDataLst>
            </p:nvPr>
          </p:nvSpPr>
          <p:spPr>
            <a:xfrm>
              <a:off x="3569" y="7212"/>
              <a:ext cx="5419" cy="1602"/>
            </a:xfrm>
            <a:prstGeom prst="rect">
              <a:avLst/>
            </a:prstGeom>
            <a:noFill/>
            <a:ln>
              <a:noFill/>
            </a:ln>
          </p:spPr>
          <p:txBody>
            <a:bodyPr vert="horz" wrap="square" lIns="91440" tIns="45720" rIns="91440" bIns="45720" rtlCol="0" anchor="t"/>
            <a:lstStyle/>
            <a:p>
              <a:pPr algn="l">
                <a:lnSpc>
                  <a:spcPct val="150000"/>
                </a:lnSpc>
              </a:pPr>
              <a:r>
                <a:rPr kumimoji="1" lang="zh-CN" altLang="en-US" sz="1400">
                  <a:ln w="12700">
                    <a:noFill/>
                  </a:ln>
                  <a:solidFill>
                    <a:schemeClr val="tx1">
                      <a:alpha val="73000"/>
                    </a:schemeClr>
                  </a:solidFill>
                  <a:latin typeface="+mn-ea"/>
                  <a:cs typeface="Source Han Sans" panose="020B0400000000000000" charset="-122"/>
                </a:rPr>
                <a:t>借助机器学习和强化学习机制，智能体可以通过交互不断学习环境反馈，实现能力的自我提升</a:t>
              </a:r>
              <a:r>
                <a:rPr kumimoji="1" lang="en-US" altLang="zh-CN" sz="1400">
                  <a:ln w="12700">
                    <a:noFill/>
                  </a:ln>
                  <a:solidFill>
                    <a:schemeClr val="tx1">
                      <a:alpha val="73000"/>
                    </a:schemeClr>
                  </a:solidFill>
                  <a:latin typeface="+mn-ea"/>
                  <a:cs typeface="Source Han Sans" panose="020B0400000000000000" charset="-122"/>
                </a:rPr>
                <a:t>。</a:t>
              </a:r>
            </a:p>
          </p:txBody>
        </p:sp>
        <p:sp>
          <p:nvSpPr>
            <p:cNvPr id="61" name="标题 1"/>
            <p:cNvSpPr txBox="1"/>
            <p:nvPr>
              <p:custDataLst>
                <p:tags r:id="rId13"/>
              </p:custDataLst>
            </p:nvPr>
          </p:nvSpPr>
          <p:spPr>
            <a:xfrm>
              <a:off x="3569" y="6564"/>
              <a:ext cx="5419" cy="648"/>
            </a:xfrm>
            <a:prstGeom prst="rect">
              <a:avLst/>
            </a:prstGeom>
            <a:noFill/>
            <a:ln>
              <a:noFill/>
            </a:ln>
          </p:spPr>
          <p:txBody>
            <a:bodyPr vert="horz" wrap="square" lIns="91440" tIns="45720" rIns="91440" bIns="45720" rtlCol="0" anchor="b"/>
            <a:lstStyle/>
            <a:p>
              <a:pPr algn="l">
                <a:lnSpc>
                  <a:spcPct val="130000"/>
                </a:lnSpc>
              </a:pPr>
              <a:r>
                <a:rPr kumimoji="1" lang="zh-CN" altLang="en-US" b="1">
                  <a:solidFill>
                    <a:srgbClr val="00469B"/>
                  </a:solidFill>
                  <a:latin typeface="+mn-ea"/>
                </a:rPr>
                <a:t>自主学习与能力进化</a:t>
              </a:r>
            </a:p>
          </p:txBody>
        </p:sp>
        <p:sp>
          <p:nvSpPr>
            <p:cNvPr id="62" name="标题 1"/>
            <p:cNvSpPr txBox="1"/>
            <p:nvPr>
              <p:custDataLst>
                <p:tags r:id="rId14"/>
              </p:custDataLst>
            </p:nvPr>
          </p:nvSpPr>
          <p:spPr>
            <a:xfrm>
              <a:off x="1842" y="3765"/>
              <a:ext cx="522" cy="566"/>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rgbClr val="FFFFFF"/>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63" name="标题 1"/>
            <p:cNvSpPr txBox="1"/>
            <p:nvPr>
              <p:custDataLst>
                <p:tags r:id="rId15"/>
              </p:custDataLst>
            </p:nvPr>
          </p:nvSpPr>
          <p:spPr>
            <a:xfrm>
              <a:off x="1769" y="7247"/>
              <a:ext cx="669" cy="669"/>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rgbClr val="FFFFFF"/>
            </a:solidFill>
            <a:ln w="1860" cap="flat">
              <a:noFill/>
              <a:miter/>
            </a:ln>
          </p:spPr>
          <p:txBody>
            <a:bodyPr vert="horz" wrap="square" lIns="91440" tIns="45720" rIns="91440" bIns="45720" rtlCol="0" anchor="ctr"/>
            <a:lstStyle/>
            <a:p>
              <a:pPr algn="l">
                <a:lnSpc>
                  <a:spcPct val="110000"/>
                </a:lnSpc>
              </a:pPr>
              <a:endParaRPr kumimoji="1" lang="zh-CN" altLang="en-US"/>
            </a:p>
          </p:txBody>
        </p:sp>
        <p:sp>
          <p:nvSpPr>
            <p:cNvPr id="64" name="标题 1"/>
            <p:cNvSpPr txBox="1"/>
            <p:nvPr>
              <p:custDataLst>
                <p:tags r:id="rId16"/>
              </p:custDataLst>
            </p:nvPr>
          </p:nvSpPr>
          <p:spPr>
            <a:xfrm>
              <a:off x="10912" y="3765"/>
              <a:ext cx="585" cy="566"/>
            </a:xfrm>
            <a:custGeom>
              <a:avLst/>
              <a:gdLst>
                <a:gd name="connsiteX0" fmla="*/ 695958 w 1660735"/>
                <a:gd name="connsiteY0" fmla="*/ 752512 h 1607157"/>
                <a:gd name="connsiteX1" fmla="*/ 376349 w 1660735"/>
                <a:gd name="connsiteY1" fmla="*/ 752512 h 1607157"/>
                <a:gd name="connsiteX2" fmla="*/ 110505 w 1660735"/>
                <a:gd name="connsiteY2" fmla="*/ 642007 h 1607157"/>
                <a:gd name="connsiteX3" fmla="*/ 0 w 1660735"/>
                <a:gd name="connsiteY3" fmla="*/ 376349 h 1607157"/>
                <a:gd name="connsiteX4" fmla="*/ 110505 w 1660735"/>
                <a:gd name="connsiteY4" fmla="*/ 110505 h 1607157"/>
                <a:gd name="connsiteX5" fmla="*/ 376349 w 1660735"/>
                <a:gd name="connsiteY5" fmla="*/ 0 h 1607157"/>
                <a:gd name="connsiteX6" fmla="*/ 642193 w 1660735"/>
                <a:gd name="connsiteY6" fmla="*/ 110505 h 1607157"/>
                <a:gd name="connsiteX7" fmla="*/ 752698 w 1660735"/>
                <a:gd name="connsiteY7" fmla="*/ 376349 h 1607157"/>
                <a:gd name="connsiteX8" fmla="*/ 752698 w 1660735"/>
                <a:gd name="connsiteY8" fmla="*/ 695958 h 1607157"/>
                <a:gd name="connsiteX9" fmla="*/ 695958 w 1660735"/>
                <a:gd name="connsiteY9" fmla="*/ 752512 h 1607157"/>
                <a:gd name="connsiteX10" fmla="*/ 376349 w 1660735"/>
                <a:gd name="connsiteY10" fmla="*/ 111621 h 1607157"/>
                <a:gd name="connsiteX11" fmla="*/ 111621 w 1660735"/>
                <a:gd name="connsiteY11" fmla="*/ 376349 h 1607157"/>
                <a:gd name="connsiteX12" fmla="*/ 376349 w 1660735"/>
                <a:gd name="connsiteY12" fmla="*/ 641077 h 1607157"/>
                <a:gd name="connsiteX13" fmla="*/ 641077 w 1660735"/>
                <a:gd name="connsiteY13" fmla="*/ 641077 h 1607157"/>
                <a:gd name="connsiteX14" fmla="*/ 641077 w 1660735"/>
                <a:gd name="connsiteY14" fmla="*/ 376349 h 1607157"/>
                <a:gd name="connsiteX15" fmla="*/ 376349 w 1660735"/>
                <a:gd name="connsiteY15" fmla="*/ 111621 h 1607157"/>
                <a:gd name="connsiteX16" fmla="*/ 1284201 w 1660735"/>
                <a:gd name="connsiteY16" fmla="*/ 752512 h 1607157"/>
                <a:gd name="connsiteX17" fmla="*/ 964592 w 1660735"/>
                <a:gd name="connsiteY17" fmla="*/ 752512 h 1607157"/>
                <a:gd name="connsiteX18" fmla="*/ 908038 w 1660735"/>
                <a:gd name="connsiteY18" fmla="*/ 695958 h 1607157"/>
                <a:gd name="connsiteX19" fmla="*/ 908038 w 1660735"/>
                <a:gd name="connsiteY19" fmla="*/ 376349 h 1607157"/>
                <a:gd name="connsiteX20" fmla="*/ 1018543 w 1660735"/>
                <a:gd name="connsiteY20" fmla="*/ 110505 h 1607157"/>
                <a:gd name="connsiteX21" fmla="*/ 1284387 w 1660735"/>
                <a:gd name="connsiteY21" fmla="*/ 0 h 1607157"/>
                <a:gd name="connsiteX22" fmla="*/ 1550231 w 1660735"/>
                <a:gd name="connsiteY22" fmla="*/ 110505 h 1607157"/>
                <a:gd name="connsiteX23" fmla="*/ 1660736 w 1660735"/>
                <a:gd name="connsiteY23" fmla="*/ 376349 h 1607157"/>
                <a:gd name="connsiteX24" fmla="*/ 1550231 w 1660735"/>
                <a:gd name="connsiteY24" fmla="*/ 642193 h 1607157"/>
                <a:gd name="connsiteX25" fmla="*/ 1284201 w 1660735"/>
                <a:gd name="connsiteY25" fmla="*/ 752512 h 1607157"/>
                <a:gd name="connsiteX26" fmla="*/ 1019659 w 1660735"/>
                <a:gd name="connsiteY26" fmla="*/ 640891 h 1607157"/>
                <a:gd name="connsiteX27" fmla="*/ 1284387 w 1660735"/>
                <a:gd name="connsiteY27" fmla="*/ 640891 h 1607157"/>
                <a:gd name="connsiteX28" fmla="*/ 1549115 w 1660735"/>
                <a:gd name="connsiteY28" fmla="*/ 376163 h 1607157"/>
                <a:gd name="connsiteX29" fmla="*/ 1284387 w 1660735"/>
                <a:gd name="connsiteY29" fmla="*/ 111435 h 1607157"/>
                <a:gd name="connsiteX30" fmla="*/ 1019659 w 1660735"/>
                <a:gd name="connsiteY30" fmla="*/ 376163 h 1607157"/>
                <a:gd name="connsiteX31" fmla="*/ 1019659 w 1660735"/>
                <a:gd name="connsiteY31" fmla="*/ 640891 h 1607157"/>
                <a:gd name="connsiteX32" fmla="*/ 376349 w 1660735"/>
                <a:gd name="connsiteY32" fmla="*/ 1607158 h 1607157"/>
                <a:gd name="connsiteX33" fmla="*/ 110505 w 1660735"/>
                <a:gd name="connsiteY33" fmla="*/ 1496653 h 1607157"/>
                <a:gd name="connsiteX34" fmla="*/ 0 w 1660735"/>
                <a:gd name="connsiteY34" fmla="*/ 1230809 h 1607157"/>
                <a:gd name="connsiteX35" fmla="*/ 110505 w 1660735"/>
                <a:gd name="connsiteY35" fmla="*/ 964964 h 1607157"/>
                <a:gd name="connsiteX36" fmla="*/ 376349 w 1660735"/>
                <a:gd name="connsiteY36" fmla="*/ 854459 h 1607157"/>
                <a:gd name="connsiteX37" fmla="*/ 695958 w 1660735"/>
                <a:gd name="connsiteY37" fmla="*/ 854459 h 1607157"/>
                <a:gd name="connsiteX38" fmla="*/ 752512 w 1660735"/>
                <a:gd name="connsiteY38" fmla="*/ 911014 h 1607157"/>
                <a:gd name="connsiteX39" fmla="*/ 752512 w 1660735"/>
                <a:gd name="connsiteY39" fmla="*/ 1230623 h 1607157"/>
                <a:gd name="connsiteX40" fmla="*/ 642007 w 1660735"/>
                <a:gd name="connsiteY40" fmla="*/ 1496467 h 1607157"/>
                <a:gd name="connsiteX41" fmla="*/ 376349 w 1660735"/>
                <a:gd name="connsiteY41" fmla="*/ 1607158 h 1607157"/>
                <a:gd name="connsiteX42" fmla="*/ 376349 w 1660735"/>
                <a:gd name="connsiteY42" fmla="*/ 966267 h 1607157"/>
                <a:gd name="connsiteX43" fmla="*/ 111621 w 1660735"/>
                <a:gd name="connsiteY43" fmla="*/ 1230809 h 1607157"/>
                <a:gd name="connsiteX44" fmla="*/ 376349 w 1660735"/>
                <a:gd name="connsiteY44" fmla="*/ 1495537 h 1607157"/>
                <a:gd name="connsiteX45" fmla="*/ 641077 w 1660735"/>
                <a:gd name="connsiteY45" fmla="*/ 1230809 h 1607157"/>
                <a:gd name="connsiteX46" fmla="*/ 641077 w 1660735"/>
                <a:gd name="connsiteY46" fmla="*/ 966267 h 1607157"/>
                <a:gd name="connsiteX47" fmla="*/ 376349 w 1660735"/>
                <a:gd name="connsiteY47" fmla="*/ 966267 h 1607157"/>
                <a:gd name="connsiteX48" fmla="*/ 1284201 w 1660735"/>
                <a:gd name="connsiteY48" fmla="*/ 1607158 h 1607157"/>
                <a:gd name="connsiteX49" fmla="*/ 1018357 w 1660735"/>
                <a:gd name="connsiteY49" fmla="*/ 1496653 h 1607157"/>
                <a:gd name="connsiteX50" fmla="*/ 907852 w 1660735"/>
                <a:gd name="connsiteY50" fmla="*/ 1230809 h 1607157"/>
                <a:gd name="connsiteX51" fmla="*/ 907852 w 1660735"/>
                <a:gd name="connsiteY51" fmla="*/ 911200 h 1607157"/>
                <a:gd name="connsiteX52" fmla="*/ 964406 w 1660735"/>
                <a:gd name="connsiteY52" fmla="*/ 854646 h 1607157"/>
                <a:gd name="connsiteX53" fmla="*/ 1284015 w 1660735"/>
                <a:gd name="connsiteY53" fmla="*/ 854646 h 1607157"/>
                <a:gd name="connsiteX54" fmla="*/ 1549859 w 1660735"/>
                <a:gd name="connsiteY54" fmla="*/ 965150 h 1607157"/>
                <a:gd name="connsiteX55" fmla="*/ 1660364 w 1660735"/>
                <a:gd name="connsiteY55" fmla="*/ 1230995 h 1607157"/>
                <a:gd name="connsiteX56" fmla="*/ 1550045 w 1660735"/>
                <a:gd name="connsiteY56" fmla="*/ 1496653 h 1607157"/>
                <a:gd name="connsiteX57" fmla="*/ 1284201 w 1660735"/>
                <a:gd name="connsiteY57" fmla="*/ 1607158 h 1607157"/>
                <a:gd name="connsiteX58" fmla="*/ 1019659 w 1660735"/>
                <a:gd name="connsiteY58" fmla="*/ 966267 h 1607157"/>
                <a:gd name="connsiteX59" fmla="*/ 1019659 w 1660735"/>
                <a:gd name="connsiteY59" fmla="*/ 1230995 h 1607157"/>
                <a:gd name="connsiteX60" fmla="*/ 1284387 w 1660735"/>
                <a:gd name="connsiteY60" fmla="*/ 1495723 h 1607157"/>
                <a:gd name="connsiteX61" fmla="*/ 1549115 w 1660735"/>
                <a:gd name="connsiteY61" fmla="*/ 1230995 h 1607157"/>
                <a:gd name="connsiteX62" fmla="*/ 1284387 w 1660735"/>
                <a:gd name="connsiteY62" fmla="*/ 966267 h 1607157"/>
                <a:gd name="connsiteX63" fmla="*/ 1019659 w 1660735"/>
                <a:gd name="connsiteY63" fmla="*/ 966267 h 1607157"/>
              </a:gdLst>
              <a:ahLst/>
              <a:cxnLst/>
              <a:rect l="l" t="t" r="r" b="b"/>
              <a:pathLst>
                <a:path w="1660735" h="1607157">
                  <a:moveTo>
                    <a:pt x="695958" y="752512"/>
                  </a:moveTo>
                  <a:lnTo>
                    <a:pt x="376349" y="752512"/>
                  </a:lnTo>
                  <a:cubicBezTo>
                    <a:pt x="276262" y="752512"/>
                    <a:pt x="181756" y="713259"/>
                    <a:pt x="110505" y="642007"/>
                  </a:cubicBezTo>
                  <a:cubicBezTo>
                    <a:pt x="39253" y="570756"/>
                    <a:pt x="0" y="476436"/>
                    <a:pt x="0" y="376349"/>
                  </a:cubicBezTo>
                  <a:cubicBezTo>
                    <a:pt x="0" y="276262"/>
                    <a:pt x="39253" y="181756"/>
                    <a:pt x="110505" y="110505"/>
                  </a:cubicBezTo>
                  <a:cubicBezTo>
                    <a:pt x="181756" y="39253"/>
                    <a:pt x="276076" y="0"/>
                    <a:pt x="376349" y="0"/>
                  </a:cubicBezTo>
                  <a:cubicBezTo>
                    <a:pt x="476436" y="0"/>
                    <a:pt x="570942" y="39253"/>
                    <a:pt x="642193" y="110505"/>
                  </a:cubicBezTo>
                  <a:cubicBezTo>
                    <a:pt x="713445" y="181756"/>
                    <a:pt x="752698" y="276076"/>
                    <a:pt x="752698" y="376349"/>
                  </a:cubicBezTo>
                  <a:lnTo>
                    <a:pt x="752698" y="695958"/>
                  </a:lnTo>
                  <a:cubicBezTo>
                    <a:pt x="752512" y="727211"/>
                    <a:pt x="727211" y="752512"/>
                    <a:pt x="695958" y="752512"/>
                  </a:cubicBezTo>
                  <a:close/>
                  <a:moveTo>
                    <a:pt x="376349" y="111621"/>
                  </a:moveTo>
                  <a:cubicBezTo>
                    <a:pt x="230498" y="111621"/>
                    <a:pt x="111621" y="230312"/>
                    <a:pt x="111621" y="376349"/>
                  </a:cubicBezTo>
                  <a:cubicBezTo>
                    <a:pt x="111621" y="522201"/>
                    <a:pt x="230312" y="641077"/>
                    <a:pt x="376349" y="641077"/>
                  </a:cubicBezTo>
                  <a:lnTo>
                    <a:pt x="641077" y="641077"/>
                  </a:lnTo>
                  <a:lnTo>
                    <a:pt x="641077" y="376349"/>
                  </a:lnTo>
                  <a:cubicBezTo>
                    <a:pt x="640891" y="230312"/>
                    <a:pt x="522201" y="111621"/>
                    <a:pt x="376349" y="111621"/>
                  </a:cubicBezTo>
                  <a:close/>
                  <a:moveTo>
                    <a:pt x="1284201" y="752512"/>
                  </a:moveTo>
                  <a:lnTo>
                    <a:pt x="964592" y="752512"/>
                  </a:lnTo>
                  <a:cubicBezTo>
                    <a:pt x="933338" y="752512"/>
                    <a:pt x="908038" y="727025"/>
                    <a:pt x="908038" y="695958"/>
                  </a:cubicBezTo>
                  <a:lnTo>
                    <a:pt x="908038" y="376349"/>
                  </a:lnTo>
                  <a:cubicBezTo>
                    <a:pt x="908038" y="276262"/>
                    <a:pt x="947291" y="181756"/>
                    <a:pt x="1018543" y="110505"/>
                  </a:cubicBezTo>
                  <a:cubicBezTo>
                    <a:pt x="1089794" y="39253"/>
                    <a:pt x="1184114" y="0"/>
                    <a:pt x="1284387" y="0"/>
                  </a:cubicBezTo>
                  <a:cubicBezTo>
                    <a:pt x="1384660" y="0"/>
                    <a:pt x="1478980" y="39253"/>
                    <a:pt x="1550231" y="110505"/>
                  </a:cubicBezTo>
                  <a:cubicBezTo>
                    <a:pt x="1621482" y="181756"/>
                    <a:pt x="1660736" y="276076"/>
                    <a:pt x="1660736" y="376349"/>
                  </a:cubicBezTo>
                  <a:cubicBezTo>
                    <a:pt x="1660736" y="476622"/>
                    <a:pt x="1621482" y="570942"/>
                    <a:pt x="1550231" y="642193"/>
                  </a:cubicBezTo>
                  <a:cubicBezTo>
                    <a:pt x="1478794" y="713259"/>
                    <a:pt x="1384288" y="752512"/>
                    <a:pt x="1284201" y="752512"/>
                  </a:cubicBezTo>
                  <a:close/>
                  <a:moveTo>
                    <a:pt x="1019659" y="640891"/>
                  </a:moveTo>
                  <a:lnTo>
                    <a:pt x="1284387" y="640891"/>
                  </a:lnTo>
                  <a:cubicBezTo>
                    <a:pt x="1430238" y="640891"/>
                    <a:pt x="1549115" y="522201"/>
                    <a:pt x="1549115" y="376163"/>
                  </a:cubicBezTo>
                  <a:cubicBezTo>
                    <a:pt x="1549115" y="230312"/>
                    <a:pt x="1430424" y="111435"/>
                    <a:pt x="1284387" y="111435"/>
                  </a:cubicBezTo>
                  <a:cubicBezTo>
                    <a:pt x="1138349" y="111435"/>
                    <a:pt x="1019659" y="230125"/>
                    <a:pt x="1019659" y="376163"/>
                  </a:cubicBezTo>
                  <a:lnTo>
                    <a:pt x="1019659" y="640891"/>
                  </a:lnTo>
                  <a:close/>
                  <a:moveTo>
                    <a:pt x="376349" y="1607158"/>
                  </a:moveTo>
                  <a:cubicBezTo>
                    <a:pt x="276262" y="1607158"/>
                    <a:pt x="181756" y="1567904"/>
                    <a:pt x="110505" y="1496653"/>
                  </a:cubicBezTo>
                  <a:cubicBezTo>
                    <a:pt x="39253" y="1425401"/>
                    <a:pt x="0" y="1330896"/>
                    <a:pt x="0" y="1230809"/>
                  </a:cubicBezTo>
                  <a:cubicBezTo>
                    <a:pt x="0" y="1130722"/>
                    <a:pt x="39253" y="1036216"/>
                    <a:pt x="110505" y="964964"/>
                  </a:cubicBezTo>
                  <a:cubicBezTo>
                    <a:pt x="181756" y="893713"/>
                    <a:pt x="276076" y="854459"/>
                    <a:pt x="376349" y="854459"/>
                  </a:cubicBezTo>
                  <a:lnTo>
                    <a:pt x="695958" y="854459"/>
                  </a:lnTo>
                  <a:cubicBezTo>
                    <a:pt x="727211" y="854459"/>
                    <a:pt x="752512" y="879760"/>
                    <a:pt x="752512" y="911014"/>
                  </a:cubicBezTo>
                  <a:lnTo>
                    <a:pt x="752512" y="1230623"/>
                  </a:lnTo>
                  <a:cubicBezTo>
                    <a:pt x="752512" y="1330709"/>
                    <a:pt x="713259" y="1425215"/>
                    <a:pt x="642007" y="1496467"/>
                  </a:cubicBezTo>
                  <a:cubicBezTo>
                    <a:pt x="570756" y="1567718"/>
                    <a:pt x="476436" y="1607158"/>
                    <a:pt x="376349" y="1607158"/>
                  </a:cubicBezTo>
                  <a:close/>
                  <a:moveTo>
                    <a:pt x="376349" y="966267"/>
                  </a:moveTo>
                  <a:cubicBezTo>
                    <a:pt x="230312" y="966267"/>
                    <a:pt x="111621" y="1084957"/>
                    <a:pt x="111621" y="1230809"/>
                  </a:cubicBezTo>
                  <a:cubicBezTo>
                    <a:pt x="111621" y="1376660"/>
                    <a:pt x="230312" y="1495537"/>
                    <a:pt x="376349" y="1495537"/>
                  </a:cubicBezTo>
                  <a:cubicBezTo>
                    <a:pt x="522201" y="1495537"/>
                    <a:pt x="641077" y="1376846"/>
                    <a:pt x="641077" y="1230809"/>
                  </a:cubicBezTo>
                  <a:lnTo>
                    <a:pt x="641077" y="966267"/>
                  </a:lnTo>
                  <a:lnTo>
                    <a:pt x="376349" y="966267"/>
                  </a:lnTo>
                  <a:close/>
                  <a:moveTo>
                    <a:pt x="1284201" y="1607158"/>
                  </a:moveTo>
                  <a:cubicBezTo>
                    <a:pt x="1184114" y="1607158"/>
                    <a:pt x="1089608" y="1567904"/>
                    <a:pt x="1018357" y="1496653"/>
                  </a:cubicBezTo>
                  <a:cubicBezTo>
                    <a:pt x="947105" y="1425401"/>
                    <a:pt x="907852" y="1331082"/>
                    <a:pt x="907852" y="1230809"/>
                  </a:cubicBezTo>
                  <a:lnTo>
                    <a:pt x="907852" y="911200"/>
                  </a:lnTo>
                  <a:cubicBezTo>
                    <a:pt x="907852" y="879946"/>
                    <a:pt x="933152" y="854646"/>
                    <a:pt x="964406" y="854646"/>
                  </a:cubicBezTo>
                  <a:lnTo>
                    <a:pt x="1284015" y="854646"/>
                  </a:lnTo>
                  <a:cubicBezTo>
                    <a:pt x="1384102" y="854646"/>
                    <a:pt x="1478607" y="893899"/>
                    <a:pt x="1549859" y="965150"/>
                  </a:cubicBezTo>
                  <a:cubicBezTo>
                    <a:pt x="1621110" y="1036402"/>
                    <a:pt x="1660364" y="1130722"/>
                    <a:pt x="1660364" y="1230995"/>
                  </a:cubicBezTo>
                  <a:cubicBezTo>
                    <a:pt x="1660364" y="1331268"/>
                    <a:pt x="1621296" y="1425401"/>
                    <a:pt x="1550045" y="1496653"/>
                  </a:cubicBezTo>
                  <a:cubicBezTo>
                    <a:pt x="1478794" y="1567904"/>
                    <a:pt x="1384288" y="1607158"/>
                    <a:pt x="1284201" y="1607158"/>
                  </a:cubicBezTo>
                  <a:close/>
                  <a:moveTo>
                    <a:pt x="1019659" y="966267"/>
                  </a:moveTo>
                  <a:lnTo>
                    <a:pt x="1019659" y="1230995"/>
                  </a:lnTo>
                  <a:cubicBezTo>
                    <a:pt x="1019659" y="1376846"/>
                    <a:pt x="1138349" y="1495723"/>
                    <a:pt x="1284387" y="1495723"/>
                  </a:cubicBezTo>
                  <a:cubicBezTo>
                    <a:pt x="1430424" y="1495723"/>
                    <a:pt x="1549115" y="1377032"/>
                    <a:pt x="1549115" y="1230995"/>
                  </a:cubicBezTo>
                  <a:cubicBezTo>
                    <a:pt x="1549115" y="1084957"/>
                    <a:pt x="1430424" y="966267"/>
                    <a:pt x="1284387" y="966267"/>
                  </a:cubicBezTo>
                  <a:lnTo>
                    <a:pt x="1019659" y="966267"/>
                  </a:lnTo>
                  <a:close/>
                </a:path>
              </a:pathLst>
            </a:custGeom>
            <a:solidFill>
              <a:srgbClr val="FFFFFF"/>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4" name="标题 1"/>
            <p:cNvSpPr txBox="1"/>
            <p:nvPr>
              <p:custDataLst>
                <p:tags r:id="rId17"/>
              </p:custDataLst>
            </p:nvPr>
          </p:nvSpPr>
          <p:spPr>
            <a:xfrm>
              <a:off x="10905" y="7299"/>
              <a:ext cx="600" cy="566"/>
            </a:xfrm>
            <a:custGeom>
              <a:avLst/>
              <a:gdLst>
                <a:gd name="connsiteX0" fmla="*/ 1110072 w 1498885"/>
                <a:gd name="connsiteY0" fmla="*/ 1039039 h 1412736"/>
                <a:gd name="connsiteX1" fmla="*/ 1149511 w 1498885"/>
                <a:gd name="connsiteY1" fmla="*/ 1055363 h 1412736"/>
                <a:gd name="connsiteX2" fmla="*/ 1371451 w 1498885"/>
                <a:gd name="connsiteY2" fmla="*/ 1277303 h 1412736"/>
                <a:gd name="connsiteX3" fmla="*/ 1371451 w 1498885"/>
                <a:gd name="connsiteY3" fmla="*/ 1356182 h 1412736"/>
                <a:gd name="connsiteX4" fmla="*/ 1332012 w 1498885"/>
                <a:gd name="connsiteY4" fmla="*/ 1372553 h 1412736"/>
                <a:gd name="connsiteX5" fmla="*/ 1292572 w 1498885"/>
                <a:gd name="connsiteY5" fmla="*/ 1356182 h 1412736"/>
                <a:gd name="connsiteX6" fmla="*/ 1070632 w 1498885"/>
                <a:gd name="connsiteY6" fmla="*/ 1134242 h 1412736"/>
                <a:gd name="connsiteX7" fmla="*/ 1070632 w 1498885"/>
                <a:gd name="connsiteY7" fmla="*/ 1055363 h 1412736"/>
                <a:gd name="connsiteX8" fmla="*/ 1110072 w 1498885"/>
                <a:gd name="connsiteY8" fmla="*/ 1039039 h 1412736"/>
                <a:gd name="connsiteX9" fmla="*/ 1110072 w 1498885"/>
                <a:gd name="connsiteY9" fmla="*/ 705989 h 1412736"/>
                <a:gd name="connsiteX10" fmla="*/ 1443075 w 1498885"/>
                <a:gd name="connsiteY10" fmla="*/ 705989 h 1412736"/>
                <a:gd name="connsiteX11" fmla="*/ 1498885 w 1498885"/>
                <a:gd name="connsiteY11" fmla="*/ 761800 h 1412736"/>
                <a:gd name="connsiteX12" fmla="*/ 1443075 w 1498885"/>
                <a:gd name="connsiteY12" fmla="*/ 817611 h 1412736"/>
                <a:gd name="connsiteX13" fmla="*/ 1110072 w 1498885"/>
                <a:gd name="connsiteY13" fmla="*/ 817611 h 1412736"/>
                <a:gd name="connsiteX14" fmla="*/ 1054261 w 1498885"/>
                <a:gd name="connsiteY14" fmla="*/ 761800 h 1412736"/>
                <a:gd name="connsiteX15" fmla="*/ 1110072 w 1498885"/>
                <a:gd name="connsiteY15" fmla="*/ 705989 h 1412736"/>
                <a:gd name="connsiteX16" fmla="*/ 1332012 w 1498885"/>
                <a:gd name="connsiteY16" fmla="*/ 151093 h 1412736"/>
                <a:gd name="connsiteX17" fmla="*/ 1371451 w 1498885"/>
                <a:gd name="connsiteY17" fmla="*/ 167418 h 1412736"/>
                <a:gd name="connsiteX18" fmla="*/ 1371451 w 1498885"/>
                <a:gd name="connsiteY18" fmla="*/ 246297 h 1412736"/>
                <a:gd name="connsiteX19" fmla="*/ 1149511 w 1498885"/>
                <a:gd name="connsiteY19" fmla="*/ 468236 h 1412736"/>
                <a:gd name="connsiteX20" fmla="*/ 1110072 w 1498885"/>
                <a:gd name="connsiteY20" fmla="*/ 484608 h 1412736"/>
                <a:gd name="connsiteX21" fmla="*/ 1070632 w 1498885"/>
                <a:gd name="connsiteY21" fmla="*/ 468236 h 1412736"/>
                <a:gd name="connsiteX22" fmla="*/ 1070632 w 1498885"/>
                <a:gd name="connsiteY22" fmla="*/ 389358 h 1412736"/>
                <a:gd name="connsiteX23" fmla="*/ 1292572 w 1498885"/>
                <a:gd name="connsiteY23" fmla="*/ 167418 h 1412736"/>
                <a:gd name="connsiteX24" fmla="*/ 1332012 w 1498885"/>
                <a:gd name="connsiteY24" fmla="*/ 151093 h 1412736"/>
                <a:gd name="connsiteX25" fmla="*/ 709724 w 1498885"/>
                <a:gd name="connsiteY25" fmla="*/ 111607 h 1412736"/>
                <a:gd name="connsiteX26" fmla="*/ 649635 w 1498885"/>
                <a:gd name="connsiteY26" fmla="*/ 127420 h 1412736"/>
                <a:gd name="connsiteX27" fmla="*/ 174129 w 1498885"/>
                <a:gd name="connsiteY27" fmla="*/ 394752 h 1412736"/>
                <a:gd name="connsiteX28" fmla="*/ 111621 w 1498885"/>
                <a:gd name="connsiteY28" fmla="*/ 501536 h 1412736"/>
                <a:gd name="connsiteX29" fmla="*/ 111621 w 1498885"/>
                <a:gd name="connsiteY29" fmla="*/ 910814 h 1412736"/>
                <a:gd name="connsiteX30" fmla="*/ 174129 w 1498885"/>
                <a:gd name="connsiteY30" fmla="*/ 1017598 h 1412736"/>
                <a:gd name="connsiteX31" fmla="*/ 649821 w 1498885"/>
                <a:gd name="connsiteY31" fmla="*/ 1284930 h 1412736"/>
                <a:gd name="connsiteX32" fmla="*/ 771674 w 1498885"/>
                <a:gd name="connsiteY32" fmla="*/ 1283814 h 1412736"/>
                <a:gd name="connsiteX33" fmla="*/ 832321 w 1498885"/>
                <a:gd name="connsiteY33" fmla="*/ 1178146 h 1412736"/>
                <a:gd name="connsiteX34" fmla="*/ 832321 w 1498885"/>
                <a:gd name="connsiteY34" fmla="*/ 234204 h 1412736"/>
                <a:gd name="connsiteX35" fmla="*/ 771674 w 1498885"/>
                <a:gd name="connsiteY35" fmla="*/ 128536 h 1412736"/>
                <a:gd name="connsiteX36" fmla="*/ 709724 w 1498885"/>
                <a:gd name="connsiteY36" fmla="*/ 111607 h 1412736"/>
                <a:gd name="connsiteX37" fmla="*/ 711864 w 1498885"/>
                <a:gd name="connsiteY37" fmla="*/ 9 h 1412736"/>
                <a:gd name="connsiteX38" fmla="*/ 828043 w 1498885"/>
                <a:gd name="connsiteY38" fmla="*/ 32356 h 1412736"/>
                <a:gd name="connsiteX39" fmla="*/ 943942 w 1498885"/>
                <a:gd name="connsiteY39" fmla="*/ 234390 h 1412736"/>
                <a:gd name="connsiteX40" fmla="*/ 943942 w 1498885"/>
                <a:gd name="connsiteY40" fmla="*/ 1178518 h 1412736"/>
                <a:gd name="connsiteX41" fmla="*/ 828043 w 1498885"/>
                <a:gd name="connsiteY41" fmla="*/ 1380552 h 1412736"/>
                <a:gd name="connsiteX42" fmla="*/ 709910 w 1498885"/>
                <a:gd name="connsiteY42" fmla="*/ 1412736 h 1412736"/>
                <a:gd name="connsiteX43" fmla="*/ 595126 w 1498885"/>
                <a:gd name="connsiteY43" fmla="*/ 1382413 h 1412736"/>
                <a:gd name="connsiteX44" fmla="*/ 119435 w 1498885"/>
                <a:gd name="connsiteY44" fmla="*/ 1115080 h 1412736"/>
                <a:gd name="connsiteX45" fmla="*/ 0 w 1498885"/>
                <a:gd name="connsiteY45" fmla="*/ 911000 h 1412736"/>
                <a:gd name="connsiteX46" fmla="*/ 0 w 1498885"/>
                <a:gd name="connsiteY46" fmla="*/ 501722 h 1412736"/>
                <a:gd name="connsiteX47" fmla="*/ 119435 w 1498885"/>
                <a:gd name="connsiteY47" fmla="*/ 297642 h 1412736"/>
                <a:gd name="connsiteX48" fmla="*/ 595126 w 1498885"/>
                <a:gd name="connsiteY48" fmla="*/ 30309 h 1412736"/>
                <a:gd name="connsiteX49" fmla="*/ 711864 w 1498885"/>
                <a:gd name="connsiteY49" fmla="*/ 9 h 1412736"/>
              </a:gdLst>
              <a:ahLst/>
              <a:cxnLst/>
              <a:rect l="l" t="t" r="r" b="b"/>
              <a:pathLst>
                <a:path w="1498885" h="1412736">
                  <a:moveTo>
                    <a:pt x="1110072" y="1039039"/>
                  </a:moveTo>
                  <a:cubicBezTo>
                    <a:pt x="1124350" y="1039039"/>
                    <a:pt x="1138628" y="1044480"/>
                    <a:pt x="1149511" y="1055363"/>
                  </a:cubicBezTo>
                  <a:lnTo>
                    <a:pt x="1371451" y="1277303"/>
                  </a:lnTo>
                  <a:cubicBezTo>
                    <a:pt x="1393217" y="1299070"/>
                    <a:pt x="1393217" y="1334416"/>
                    <a:pt x="1371451" y="1356182"/>
                  </a:cubicBezTo>
                  <a:cubicBezTo>
                    <a:pt x="1360661" y="1366972"/>
                    <a:pt x="1346336" y="1372553"/>
                    <a:pt x="1332012" y="1372553"/>
                  </a:cubicBezTo>
                  <a:cubicBezTo>
                    <a:pt x="1317687" y="1372553"/>
                    <a:pt x="1303362" y="1367158"/>
                    <a:pt x="1292572" y="1356182"/>
                  </a:cubicBezTo>
                  <a:lnTo>
                    <a:pt x="1070632" y="1134242"/>
                  </a:lnTo>
                  <a:cubicBezTo>
                    <a:pt x="1048866" y="1112476"/>
                    <a:pt x="1048866" y="1077130"/>
                    <a:pt x="1070632" y="1055363"/>
                  </a:cubicBezTo>
                  <a:cubicBezTo>
                    <a:pt x="1081515" y="1044480"/>
                    <a:pt x="1095793" y="1039039"/>
                    <a:pt x="1110072" y="1039039"/>
                  </a:cubicBezTo>
                  <a:close/>
                  <a:moveTo>
                    <a:pt x="1110072" y="705989"/>
                  </a:moveTo>
                  <a:lnTo>
                    <a:pt x="1443075" y="705989"/>
                  </a:lnTo>
                  <a:cubicBezTo>
                    <a:pt x="1473956" y="705989"/>
                    <a:pt x="1498885" y="730918"/>
                    <a:pt x="1498885" y="761800"/>
                  </a:cubicBezTo>
                  <a:cubicBezTo>
                    <a:pt x="1498885" y="792682"/>
                    <a:pt x="1473770" y="817611"/>
                    <a:pt x="1443075" y="817611"/>
                  </a:cubicBezTo>
                  <a:lnTo>
                    <a:pt x="1110072" y="817611"/>
                  </a:lnTo>
                  <a:cubicBezTo>
                    <a:pt x="1079190" y="817611"/>
                    <a:pt x="1054261" y="792682"/>
                    <a:pt x="1054261" y="761800"/>
                  </a:cubicBezTo>
                  <a:cubicBezTo>
                    <a:pt x="1054261" y="730918"/>
                    <a:pt x="1079190" y="705989"/>
                    <a:pt x="1110072" y="705989"/>
                  </a:cubicBezTo>
                  <a:close/>
                  <a:moveTo>
                    <a:pt x="1332012" y="151093"/>
                  </a:moveTo>
                  <a:cubicBezTo>
                    <a:pt x="1346290" y="151093"/>
                    <a:pt x="1360568" y="156535"/>
                    <a:pt x="1371451" y="167418"/>
                  </a:cubicBezTo>
                  <a:cubicBezTo>
                    <a:pt x="1393217" y="189184"/>
                    <a:pt x="1393217" y="224530"/>
                    <a:pt x="1371451" y="246297"/>
                  </a:cubicBezTo>
                  <a:lnTo>
                    <a:pt x="1149511" y="468236"/>
                  </a:lnTo>
                  <a:cubicBezTo>
                    <a:pt x="1138721" y="479213"/>
                    <a:pt x="1124396" y="484608"/>
                    <a:pt x="1110072" y="484608"/>
                  </a:cubicBezTo>
                  <a:cubicBezTo>
                    <a:pt x="1095747" y="484608"/>
                    <a:pt x="1081422" y="479213"/>
                    <a:pt x="1070632" y="468236"/>
                  </a:cubicBezTo>
                  <a:cubicBezTo>
                    <a:pt x="1048866" y="446470"/>
                    <a:pt x="1048866" y="411124"/>
                    <a:pt x="1070632" y="389358"/>
                  </a:cubicBezTo>
                  <a:lnTo>
                    <a:pt x="1292572" y="167418"/>
                  </a:lnTo>
                  <a:cubicBezTo>
                    <a:pt x="1303455" y="156535"/>
                    <a:pt x="1317733" y="151093"/>
                    <a:pt x="1332012" y="151093"/>
                  </a:cubicBezTo>
                  <a:close/>
                  <a:moveTo>
                    <a:pt x="709724" y="111607"/>
                  </a:moveTo>
                  <a:cubicBezTo>
                    <a:pt x="689074" y="111607"/>
                    <a:pt x="668610" y="116816"/>
                    <a:pt x="649635" y="127420"/>
                  </a:cubicBezTo>
                  <a:lnTo>
                    <a:pt x="174129" y="394752"/>
                  </a:lnTo>
                  <a:cubicBezTo>
                    <a:pt x="135620" y="416332"/>
                    <a:pt x="111621" y="457260"/>
                    <a:pt x="111621" y="501536"/>
                  </a:cubicBezTo>
                  <a:lnTo>
                    <a:pt x="111621" y="910814"/>
                  </a:lnTo>
                  <a:cubicBezTo>
                    <a:pt x="111621" y="955090"/>
                    <a:pt x="135620" y="996018"/>
                    <a:pt x="174129" y="1017598"/>
                  </a:cubicBezTo>
                  <a:lnTo>
                    <a:pt x="649821" y="1284930"/>
                  </a:lnTo>
                  <a:cubicBezTo>
                    <a:pt x="688144" y="1306510"/>
                    <a:pt x="733723" y="1306138"/>
                    <a:pt x="771674" y="1283814"/>
                  </a:cubicBezTo>
                  <a:cubicBezTo>
                    <a:pt x="809625" y="1261676"/>
                    <a:pt x="832321" y="1222050"/>
                    <a:pt x="832321" y="1178146"/>
                  </a:cubicBezTo>
                  <a:lnTo>
                    <a:pt x="832321" y="234204"/>
                  </a:lnTo>
                  <a:cubicBezTo>
                    <a:pt x="832321" y="190113"/>
                    <a:pt x="809625" y="150674"/>
                    <a:pt x="771674" y="128536"/>
                  </a:cubicBezTo>
                  <a:cubicBezTo>
                    <a:pt x="752326" y="117188"/>
                    <a:pt x="731118" y="111607"/>
                    <a:pt x="709724" y="111607"/>
                  </a:cubicBezTo>
                  <a:close/>
                  <a:moveTo>
                    <a:pt x="711864" y="9"/>
                  </a:moveTo>
                  <a:cubicBezTo>
                    <a:pt x="751861" y="358"/>
                    <a:pt x="791766" y="11148"/>
                    <a:pt x="828043" y="32356"/>
                  </a:cubicBezTo>
                  <a:cubicBezTo>
                    <a:pt x="900596" y="74772"/>
                    <a:pt x="943942" y="150302"/>
                    <a:pt x="943942" y="234390"/>
                  </a:cubicBezTo>
                  <a:lnTo>
                    <a:pt x="943942" y="1178518"/>
                  </a:lnTo>
                  <a:cubicBezTo>
                    <a:pt x="943942" y="1262606"/>
                    <a:pt x="900596" y="1338136"/>
                    <a:pt x="828043" y="1380552"/>
                  </a:cubicBezTo>
                  <a:cubicBezTo>
                    <a:pt x="791208" y="1401946"/>
                    <a:pt x="750466" y="1412736"/>
                    <a:pt x="709910" y="1412736"/>
                  </a:cubicBezTo>
                  <a:cubicBezTo>
                    <a:pt x="670471" y="1412736"/>
                    <a:pt x="631217" y="1402691"/>
                    <a:pt x="595126" y="1382413"/>
                  </a:cubicBezTo>
                  <a:lnTo>
                    <a:pt x="119435" y="1115080"/>
                  </a:lnTo>
                  <a:cubicBezTo>
                    <a:pt x="45765" y="1073594"/>
                    <a:pt x="0" y="995460"/>
                    <a:pt x="0" y="911000"/>
                  </a:cubicBezTo>
                  <a:lnTo>
                    <a:pt x="0" y="501722"/>
                  </a:lnTo>
                  <a:cubicBezTo>
                    <a:pt x="0" y="417262"/>
                    <a:pt x="45765" y="338942"/>
                    <a:pt x="119435" y="297642"/>
                  </a:cubicBezTo>
                  <a:lnTo>
                    <a:pt x="595126" y="30309"/>
                  </a:lnTo>
                  <a:cubicBezTo>
                    <a:pt x="631775" y="9752"/>
                    <a:pt x="671866" y="-340"/>
                    <a:pt x="711864" y="9"/>
                  </a:cubicBezTo>
                  <a:close/>
                </a:path>
              </a:pathLst>
            </a:custGeom>
            <a:solidFill>
              <a:srgbClr val="FFFFFF"/>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5" name="标题 1"/>
            <p:cNvSpPr txBox="1"/>
            <p:nvPr>
              <p:custDataLst>
                <p:tags r:id="rId18"/>
              </p:custDataLst>
            </p:nvPr>
          </p:nvSpPr>
          <p:spPr>
            <a:xfrm>
              <a:off x="2647" y="3780"/>
              <a:ext cx="536" cy="536"/>
            </a:xfrm>
            <a:prstGeom prst="rect">
              <a:avLst/>
            </a:prstGeom>
            <a:solidFill>
              <a:srgbClr val="00187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6" name="标题 1"/>
            <p:cNvSpPr txBox="1"/>
            <p:nvPr>
              <p:custDataLst>
                <p:tags r:id="rId19"/>
              </p:custDataLst>
            </p:nvPr>
          </p:nvSpPr>
          <p:spPr>
            <a:xfrm>
              <a:off x="2553" y="3691"/>
              <a:ext cx="723" cy="714"/>
            </a:xfrm>
            <a:prstGeom prst="rect">
              <a:avLst/>
            </a:prstGeom>
            <a:noFill/>
            <a:ln>
              <a:noFill/>
            </a:ln>
          </p:spPr>
          <p:txBody>
            <a:bodyPr vert="horz" wrap="square" lIns="91440" tIns="45720" rIns="91440" bIns="45720" rtlCol="0" anchor="ctr"/>
            <a:lstStyle/>
            <a:p>
              <a:pPr algn="ctr">
                <a:lnSpc>
                  <a:spcPct val="110000"/>
                </a:lnSpc>
              </a:pPr>
              <a:r>
                <a:rPr kumimoji="1" lang="en-US" altLang="zh-CN" sz="1400">
                  <a:ln w="12700">
                    <a:noFill/>
                  </a:ln>
                  <a:solidFill>
                    <a:srgbClr val="FFFFFF">
                      <a:alpha val="100000"/>
                    </a:srgbClr>
                  </a:solidFill>
                  <a:latin typeface="思源黑体 CN Regular" panose="020B0300000000000000" charset="-122"/>
                  <a:ea typeface="思源黑体 CN Regular" panose="020B0300000000000000" charset="-122"/>
                  <a:cs typeface="思源黑体 CN Regular" panose="020B0300000000000000" charset="-122"/>
                </a:rPr>
                <a:t>01</a:t>
              </a:r>
              <a:endParaRPr kumimoji="1" lang="zh-CN" altLang="en-US"/>
            </a:p>
          </p:txBody>
        </p:sp>
        <p:sp>
          <p:nvSpPr>
            <p:cNvPr id="68" name="标题 1"/>
            <p:cNvSpPr txBox="1"/>
            <p:nvPr>
              <p:custDataLst>
                <p:tags r:id="rId20"/>
              </p:custDataLst>
            </p:nvPr>
          </p:nvSpPr>
          <p:spPr>
            <a:xfrm>
              <a:off x="2647" y="7314"/>
              <a:ext cx="536" cy="536"/>
            </a:xfrm>
            <a:prstGeom prst="rect">
              <a:avLst/>
            </a:prstGeom>
            <a:solidFill>
              <a:srgbClr val="00187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7" name="标题 1"/>
            <p:cNvSpPr txBox="1"/>
            <p:nvPr>
              <p:custDataLst>
                <p:tags r:id="rId21"/>
              </p:custDataLst>
            </p:nvPr>
          </p:nvSpPr>
          <p:spPr>
            <a:xfrm>
              <a:off x="2553" y="7225"/>
              <a:ext cx="723" cy="714"/>
            </a:xfrm>
            <a:prstGeom prst="rect">
              <a:avLst/>
            </a:prstGeom>
            <a:noFill/>
            <a:ln>
              <a:noFill/>
            </a:ln>
          </p:spPr>
          <p:txBody>
            <a:bodyPr vert="horz" wrap="square" lIns="91440" tIns="45720" rIns="91440" bIns="45720" rtlCol="0" anchor="ctr"/>
            <a:lstStyle/>
            <a:p>
              <a:pPr algn="ctr">
                <a:lnSpc>
                  <a:spcPct val="110000"/>
                </a:lnSpc>
              </a:pPr>
              <a:r>
                <a:rPr kumimoji="1" lang="en-US" altLang="zh-CN" sz="1400">
                  <a:ln w="12700">
                    <a:noFill/>
                  </a:ln>
                  <a:solidFill>
                    <a:srgbClr val="FFFFFF">
                      <a:alpha val="100000"/>
                    </a:srgbClr>
                  </a:solidFill>
                  <a:latin typeface="思源黑体 CN Regular" panose="020B0300000000000000" charset="-122"/>
                  <a:ea typeface="思源黑体 CN Regular" panose="020B0300000000000000" charset="-122"/>
                  <a:cs typeface="思源黑体 CN Regular" panose="020B0300000000000000" charset="-122"/>
                </a:rPr>
                <a:t>03</a:t>
              </a:r>
              <a:endParaRPr kumimoji="1" lang="zh-CN" altLang="en-US"/>
            </a:p>
          </p:txBody>
        </p:sp>
        <p:sp>
          <p:nvSpPr>
            <p:cNvPr id="8" name="标题 1"/>
            <p:cNvSpPr txBox="1"/>
            <p:nvPr>
              <p:custDataLst>
                <p:tags r:id="rId22"/>
              </p:custDataLst>
            </p:nvPr>
          </p:nvSpPr>
          <p:spPr>
            <a:xfrm>
              <a:off x="11765" y="3780"/>
              <a:ext cx="536" cy="536"/>
            </a:xfrm>
            <a:prstGeom prst="rect">
              <a:avLst/>
            </a:prstGeom>
            <a:solidFill>
              <a:srgbClr val="00187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0" name="标题 1"/>
            <p:cNvSpPr txBox="1"/>
            <p:nvPr>
              <p:custDataLst>
                <p:tags r:id="rId23"/>
              </p:custDataLst>
            </p:nvPr>
          </p:nvSpPr>
          <p:spPr>
            <a:xfrm>
              <a:off x="11671" y="3691"/>
              <a:ext cx="723" cy="714"/>
            </a:xfrm>
            <a:prstGeom prst="rect">
              <a:avLst/>
            </a:prstGeom>
            <a:noFill/>
            <a:ln>
              <a:noFill/>
            </a:ln>
          </p:spPr>
          <p:txBody>
            <a:bodyPr vert="horz" wrap="square" lIns="91440" tIns="45720" rIns="91440" bIns="45720" rtlCol="0" anchor="ctr"/>
            <a:lstStyle/>
            <a:p>
              <a:pPr algn="ctr">
                <a:lnSpc>
                  <a:spcPct val="110000"/>
                </a:lnSpc>
              </a:pPr>
              <a:r>
                <a:rPr kumimoji="1" lang="en-US" altLang="zh-CN" sz="1400">
                  <a:ln w="12700">
                    <a:noFill/>
                  </a:ln>
                  <a:solidFill>
                    <a:srgbClr val="FFFFFF">
                      <a:alpha val="100000"/>
                    </a:srgbClr>
                  </a:solidFill>
                  <a:latin typeface="思源黑体 CN Regular" panose="020B0300000000000000" charset="-122"/>
                  <a:ea typeface="思源黑体 CN Regular" panose="020B0300000000000000" charset="-122"/>
                  <a:cs typeface="思源黑体 CN Regular" panose="020B0300000000000000" charset="-122"/>
                </a:rPr>
                <a:t>02</a:t>
              </a:r>
              <a:endParaRPr kumimoji="1" lang="zh-CN" altLang="en-US"/>
            </a:p>
          </p:txBody>
        </p:sp>
        <p:sp>
          <p:nvSpPr>
            <p:cNvPr id="13" name="标题 1"/>
            <p:cNvSpPr txBox="1"/>
            <p:nvPr>
              <p:custDataLst>
                <p:tags r:id="rId24"/>
              </p:custDataLst>
            </p:nvPr>
          </p:nvSpPr>
          <p:spPr>
            <a:xfrm>
              <a:off x="11765" y="7314"/>
              <a:ext cx="536" cy="536"/>
            </a:xfrm>
            <a:prstGeom prst="rect">
              <a:avLst/>
            </a:prstGeom>
            <a:solidFill>
              <a:srgbClr val="001871"/>
            </a:solidFill>
            <a:ln w="12700" cap="sq">
              <a:noFill/>
              <a:miter/>
            </a:ln>
          </p:spPr>
          <p:txBody>
            <a:bodyPr vert="horz" wrap="square" lIns="91440" tIns="45720" rIns="91440" bIns="45720" rtlCol="0" anchor="ctr"/>
            <a:lstStyle/>
            <a:p>
              <a:pPr algn="ctr">
                <a:lnSpc>
                  <a:spcPct val="100000"/>
                </a:lnSpc>
              </a:pPr>
              <a:endParaRPr kumimoji="1" lang="zh-CN" altLang="en-US"/>
            </a:p>
          </p:txBody>
        </p:sp>
        <p:sp>
          <p:nvSpPr>
            <p:cNvPr id="14" name="标题 1"/>
            <p:cNvSpPr txBox="1"/>
            <p:nvPr>
              <p:custDataLst>
                <p:tags r:id="rId25"/>
              </p:custDataLst>
            </p:nvPr>
          </p:nvSpPr>
          <p:spPr>
            <a:xfrm>
              <a:off x="11671" y="7225"/>
              <a:ext cx="723" cy="714"/>
            </a:xfrm>
            <a:prstGeom prst="rect">
              <a:avLst/>
            </a:prstGeom>
            <a:noFill/>
            <a:ln>
              <a:noFill/>
            </a:ln>
          </p:spPr>
          <p:txBody>
            <a:bodyPr vert="horz" wrap="square" lIns="91440" tIns="45720" rIns="91440" bIns="45720" rtlCol="0" anchor="ctr"/>
            <a:lstStyle/>
            <a:p>
              <a:pPr algn="ctr">
                <a:lnSpc>
                  <a:spcPct val="110000"/>
                </a:lnSpc>
              </a:pPr>
              <a:r>
                <a:rPr kumimoji="1" lang="en-US" altLang="zh-CN" sz="1400">
                  <a:ln w="12700">
                    <a:noFill/>
                  </a:ln>
                  <a:solidFill>
                    <a:srgbClr val="FFFFFF">
                      <a:alpha val="100000"/>
                    </a:srgbClr>
                  </a:solidFill>
                  <a:latin typeface="思源黑体 CN Regular" panose="020B0300000000000000" charset="-122"/>
                  <a:ea typeface="思源黑体 CN Regular" panose="020B0300000000000000" charset="-122"/>
                  <a:cs typeface="思源黑体 CN Regular" panose="020B0300000000000000" charset="-122"/>
                </a:rPr>
                <a:t>04</a:t>
              </a:r>
              <a:endParaRPr kumimoji="1" lang="zh-CN" alt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0" y="1225452"/>
            <a:ext cx="11519535" cy="579810"/>
            <a:chOff x="0" y="1760"/>
            <a:chExt cx="18141" cy="913"/>
          </a:xfrm>
        </p:grpSpPr>
        <p:sp>
          <p:nvSpPr>
            <p:cNvPr id="7"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1039" y="1760"/>
              <a:ext cx="8288"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dirty="0">
                  <a:ln w="12700">
                    <a:noFill/>
                  </a:ln>
                  <a:solidFill>
                    <a:srgbClr val="00469B">
                      <a:alpha val="100000"/>
                    </a:srgbClr>
                  </a:solidFill>
                  <a:latin typeface="+mn-ea"/>
                  <a:cs typeface="Source Han Sans CN Bold" panose="020B0800000000000000" charset="-122"/>
                </a:rPr>
                <a:t>智能体设计思路</a:t>
              </a:r>
            </a:p>
            <a:p>
              <a:pPr algn="l">
                <a:lnSpc>
                  <a:spcPct val="130000"/>
                </a:lnSpc>
              </a:pPr>
              <a:endParaRPr kumimoji="1" lang="en-US" altLang="zh-CN" sz="2400" b="1" dirty="0">
                <a:ln w="12700">
                  <a:noFill/>
                </a:ln>
                <a:solidFill>
                  <a:srgbClr val="00469B">
                    <a:alpha val="100000"/>
                  </a:srgbClr>
                </a:solidFill>
                <a:latin typeface="+mn-ea"/>
                <a:cs typeface="Source Han Sans CN Bold" panose="020B0800000000000000" charset="-122"/>
              </a:endParaRPr>
            </a:p>
            <a:p>
              <a:pPr algn="l">
                <a:lnSpc>
                  <a:spcPct val="130000"/>
                </a:lnSpc>
              </a:pPr>
              <a:endParaRPr kumimoji="1" lang="zh-CN" altLang="en-US" sz="2400" b="1" dirty="0">
                <a:ln w="12700">
                  <a:noFill/>
                </a:ln>
                <a:solidFill>
                  <a:srgbClr val="00469B">
                    <a:alpha val="100000"/>
                  </a:srgbClr>
                </a:solidFill>
                <a:latin typeface="+mn-ea"/>
                <a:cs typeface="Source Han Sans CN Bold" panose="020B0800000000000000" charset="-122"/>
              </a:endParaRPr>
            </a:p>
          </p:txBody>
        </p:sp>
        <p:sp>
          <p:nvSpPr>
            <p:cNvPr id="12"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3"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grpSp>
        <p:nvGrpSpPr>
          <p:cNvPr id="23" name="组合 22"/>
          <p:cNvGrpSpPr/>
          <p:nvPr/>
        </p:nvGrpSpPr>
        <p:grpSpPr>
          <a:xfrm>
            <a:off x="208436" y="2301811"/>
            <a:ext cx="11485938" cy="4062460"/>
            <a:chOff x="280661" y="1576255"/>
            <a:chExt cx="11485938" cy="4062460"/>
          </a:xfrm>
        </p:grpSpPr>
        <p:sp>
          <p:nvSpPr>
            <p:cNvPr id="2" name="矩形 1"/>
            <p:cNvSpPr/>
            <p:nvPr/>
          </p:nvSpPr>
          <p:spPr>
            <a:xfrm>
              <a:off x="291441" y="4662999"/>
              <a:ext cx="2406396" cy="975716"/>
            </a:xfrm>
            <a:prstGeom prst="rect">
              <a:avLst/>
            </a:prstGeom>
          </p:spPr>
          <p:txBody>
            <a:bodyPr wrap="square">
              <a:spAutoFit/>
            </a:bodyPr>
            <a:lstStyle/>
            <a:p>
              <a:pPr algn="just" defTabSz="914400">
                <a:lnSpc>
                  <a:spcPct val="150000"/>
                </a:lnSpc>
              </a:pPr>
              <a:r>
                <a:rPr lang="zh-CN" altLang="en-US" sz="1335" kern="0" dirty="0">
                  <a:cs typeface="+mn-ea"/>
                  <a:sym typeface="+mn-lt"/>
                </a:rPr>
                <a:t>分析想定，结合智能体优势制定人机协同的战术战法安排，形成</a:t>
              </a:r>
              <a:r>
                <a:rPr lang="zh-CN" altLang="en-US" sz="1335" b="1" kern="0" dirty="0">
                  <a:cs typeface="+mn-ea"/>
                  <a:sym typeface="+mn-lt"/>
                </a:rPr>
                <a:t>初步智能体战术战法</a:t>
              </a:r>
              <a:r>
                <a:rPr lang="zh-CN" altLang="en-US" sz="1335" kern="0" dirty="0">
                  <a:cs typeface="+mn-ea"/>
                  <a:sym typeface="+mn-lt"/>
                </a:rPr>
                <a:t>方案</a:t>
              </a:r>
            </a:p>
          </p:txBody>
        </p:sp>
        <p:sp>
          <p:nvSpPr>
            <p:cNvPr id="3" name="矩形 2"/>
            <p:cNvSpPr/>
            <p:nvPr/>
          </p:nvSpPr>
          <p:spPr>
            <a:xfrm>
              <a:off x="280661" y="4300735"/>
              <a:ext cx="2406396" cy="338554"/>
            </a:xfrm>
            <a:prstGeom prst="rect">
              <a:avLst/>
            </a:prstGeom>
          </p:spPr>
          <p:txBody>
            <a:bodyPr wrap="square">
              <a:spAutoFit/>
            </a:bodyPr>
            <a:lstStyle/>
            <a:p>
              <a:pPr algn="ctr" defTabSz="914400"/>
              <a:r>
                <a:rPr lang="zh-CN" altLang="en-US" sz="1600" b="1" kern="0" dirty="0">
                  <a:solidFill>
                    <a:schemeClr val="accent1">
                      <a:lumMod val="50000"/>
                    </a:schemeClr>
                  </a:solidFill>
                  <a:cs typeface="+mn-ea"/>
                  <a:sym typeface="+mn-lt"/>
                </a:rPr>
                <a:t>制定人机协同战术战法</a:t>
              </a:r>
            </a:p>
          </p:txBody>
        </p:sp>
        <p:sp>
          <p:nvSpPr>
            <p:cNvPr id="5" name="矩形 4"/>
            <p:cNvSpPr/>
            <p:nvPr/>
          </p:nvSpPr>
          <p:spPr>
            <a:xfrm>
              <a:off x="4629112" y="4639289"/>
              <a:ext cx="2406396" cy="975716"/>
            </a:xfrm>
            <a:prstGeom prst="rect">
              <a:avLst/>
            </a:prstGeom>
          </p:spPr>
          <p:txBody>
            <a:bodyPr wrap="square">
              <a:spAutoFit/>
            </a:bodyPr>
            <a:lstStyle/>
            <a:p>
              <a:pPr algn="just" defTabSz="914400">
                <a:lnSpc>
                  <a:spcPct val="150000"/>
                </a:lnSpc>
              </a:pPr>
              <a:r>
                <a:rPr lang="zh-CN" altLang="en-US" sz="1335" kern="0" dirty="0">
                  <a:cs typeface="+mn-ea"/>
                  <a:sym typeface="+mn-lt"/>
                </a:rPr>
                <a:t>基于</a:t>
              </a:r>
              <a:r>
                <a:rPr lang="zh-CN" altLang="en-US" sz="1335" b="1" kern="0" dirty="0">
                  <a:cs typeface="+mn-ea"/>
                  <a:sym typeface="+mn-lt"/>
                </a:rPr>
                <a:t>智能体开发框架</a:t>
              </a:r>
              <a:r>
                <a:rPr lang="zh-CN" altLang="en-US" sz="1335" kern="0" dirty="0">
                  <a:cs typeface="+mn-ea"/>
                  <a:sym typeface="+mn-lt"/>
                </a:rPr>
                <a:t>，开发智能体，如果是机器学习类智能体需要完成</a:t>
              </a:r>
              <a:r>
                <a:rPr lang="zh-CN" altLang="en-US" sz="1335" b="1" kern="0" dirty="0">
                  <a:cs typeface="+mn-ea"/>
                  <a:sym typeface="+mn-lt"/>
                </a:rPr>
                <a:t>智能体训练</a:t>
              </a:r>
            </a:p>
          </p:txBody>
        </p:sp>
        <p:sp>
          <p:nvSpPr>
            <p:cNvPr id="6" name="矩形 5"/>
            <p:cNvSpPr/>
            <p:nvPr/>
          </p:nvSpPr>
          <p:spPr>
            <a:xfrm>
              <a:off x="4508815" y="4302490"/>
              <a:ext cx="2406396" cy="338510"/>
            </a:xfrm>
            <a:prstGeom prst="rect">
              <a:avLst/>
            </a:prstGeom>
          </p:spPr>
          <p:txBody>
            <a:bodyPr wrap="square">
              <a:spAutoFit/>
            </a:bodyPr>
            <a:lstStyle/>
            <a:p>
              <a:pPr algn="ctr" defTabSz="914400"/>
              <a:r>
                <a:rPr lang="zh-CN" altLang="en-US" sz="1600" b="1" kern="0" dirty="0">
                  <a:solidFill>
                    <a:schemeClr val="accent1">
                      <a:lumMod val="50000"/>
                    </a:schemeClr>
                  </a:solidFill>
                  <a:cs typeface="+mn-ea"/>
                  <a:sym typeface="+mn-lt"/>
                </a:rPr>
                <a:t>开发智能体</a:t>
              </a:r>
            </a:p>
          </p:txBody>
        </p:sp>
        <p:sp>
          <p:nvSpPr>
            <p:cNvPr id="8" name="矩形 7"/>
            <p:cNvSpPr/>
            <p:nvPr/>
          </p:nvSpPr>
          <p:spPr>
            <a:xfrm>
              <a:off x="9279198" y="4661203"/>
              <a:ext cx="2406396" cy="977512"/>
            </a:xfrm>
            <a:prstGeom prst="rect">
              <a:avLst/>
            </a:prstGeom>
          </p:spPr>
          <p:txBody>
            <a:bodyPr wrap="square">
              <a:spAutoFit/>
            </a:bodyPr>
            <a:lstStyle/>
            <a:p>
              <a:pPr algn="just" defTabSz="914400">
                <a:lnSpc>
                  <a:spcPct val="150000"/>
                </a:lnSpc>
              </a:pPr>
              <a:r>
                <a:rPr lang="zh-CN" altLang="en-US" sz="1335" kern="0" dirty="0">
                  <a:cs typeface="+mn-ea"/>
                  <a:sym typeface="+mn-lt"/>
                </a:rPr>
                <a:t>在比赛时通过灵弈客户端的</a:t>
              </a:r>
              <a:r>
                <a:rPr lang="zh-CN" altLang="en-US" sz="1335" b="1" kern="0" dirty="0">
                  <a:cs typeface="+mn-ea"/>
                  <a:sym typeface="+mn-lt"/>
                </a:rPr>
                <a:t>智能体调度</a:t>
              </a:r>
              <a:r>
                <a:rPr lang="zh-CN" altLang="en-US" sz="1335" kern="0" dirty="0">
                  <a:cs typeface="+mn-ea"/>
                  <a:sym typeface="+mn-lt"/>
                </a:rPr>
                <a:t>功能，使用智能体进行比赛</a:t>
              </a:r>
            </a:p>
          </p:txBody>
        </p:sp>
        <p:sp>
          <p:nvSpPr>
            <p:cNvPr id="9" name="矩形 8"/>
            <p:cNvSpPr/>
            <p:nvPr/>
          </p:nvSpPr>
          <p:spPr>
            <a:xfrm>
              <a:off x="9279198" y="4307438"/>
              <a:ext cx="2406396" cy="338510"/>
            </a:xfrm>
            <a:prstGeom prst="rect">
              <a:avLst/>
            </a:prstGeom>
          </p:spPr>
          <p:txBody>
            <a:bodyPr wrap="square">
              <a:spAutoFit/>
            </a:bodyPr>
            <a:lstStyle/>
            <a:p>
              <a:pPr algn="ctr" defTabSz="914400"/>
              <a:r>
                <a:rPr lang="zh-CN" altLang="en-US" sz="1600" b="1" kern="0" dirty="0">
                  <a:solidFill>
                    <a:schemeClr val="accent1">
                      <a:lumMod val="50000"/>
                    </a:schemeClr>
                  </a:solidFill>
                  <a:cs typeface="+mn-ea"/>
                  <a:sym typeface="+mn-lt"/>
                </a:rPr>
                <a:t>使用智能体</a:t>
              </a:r>
            </a:p>
          </p:txBody>
        </p:sp>
        <p:sp>
          <p:nvSpPr>
            <p:cNvPr id="10" name="矩形 9"/>
            <p:cNvSpPr/>
            <p:nvPr/>
          </p:nvSpPr>
          <p:spPr>
            <a:xfrm>
              <a:off x="2283513" y="1940593"/>
              <a:ext cx="2593079" cy="975716"/>
            </a:xfrm>
            <a:prstGeom prst="rect">
              <a:avLst/>
            </a:prstGeom>
          </p:spPr>
          <p:txBody>
            <a:bodyPr wrap="square">
              <a:spAutoFit/>
            </a:bodyPr>
            <a:lstStyle/>
            <a:p>
              <a:pPr algn="just" defTabSz="914400">
                <a:lnSpc>
                  <a:spcPct val="150000"/>
                </a:lnSpc>
              </a:pPr>
              <a:r>
                <a:rPr lang="zh-CN" altLang="en-US" sz="1335" kern="0" dirty="0">
                  <a:cs typeface="+mn-ea"/>
                  <a:sym typeface="+mn-lt"/>
                </a:rPr>
                <a:t>根据智能体战术战法方案进行</a:t>
              </a:r>
              <a:r>
                <a:rPr lang="zh-CN" altLang="en-US" sz="1335" b="1" kern="0" dirty="0">
                  <a:cs typeface="+mn-ea"/>
                  <a:sym typeface="+mn-lt"/>
                </a:rPr>
                <a:t>智能体原型设计</a:t>
              </a:r>
              <a:r>
                <a:rPr lang="zh-CN" altLang="en-US" sz="1335" kern="0" dirty="0">
                  <a:cs typeface="+mn-ea"/>
                  <a:sym typeface="+mn-lt"/>
                </a:rPr>
                <a:t>，包括输入、输出、功能、算法选型、逻辑流程等</a:t>
              </a:r>
            </a:p>
          </p:txBody>
        </p:sp>
        <p:sp>
          <p:nvSpPr>
            <p:cNvPr id="11" name="矩形 10"/>
            <p:cNvSpPr/>
            <p:nvPr/>
          </p:nvSpPr>
          <p:spPr>
            <a:xfrm>
              <a:off x="2234991" y="1576255"/>
              <a:ext cx="2593079" cy="338510"/>
            </a:xfrm>
            <a:prstGeom prst="rect">
              <a:avLst/>
            </a:prstGeom>
          </p:spPr>
          <p:txBody>
            <a:bodyPr wrap="square">
              <a:spAutoFit/>
            </a:bodyPr>
            <a:lstStyle/>
            <a:p>
              <a:pPr algn="ctr" defTabSz="914400"/>
              <a:r>
                <a:rPr lang="zh-CN" altLang="en-US" sz="1600" b="1" kern="0" dirty="0">
                  <a:solidFill>
                    <a:schemeClr val="accent1">
                      <a:lumMod val="50000"/>
                    </a:schemeClr>
                  </a:solidFill>
                  <a:cs typeface="+mn-ea"/>
                  <a:sym typeface="+mn-lt"/>
                </a:rPr>
                <a:t>设计智能体</a:t>
              </a:r>
            </a:p>
          </p:txBody>
        </p:sp>
        <p:sp>
          <p:nvSpPr>
            <p:cNvPr id="14" name="矩形 13"/>
            <p:cNvSpPr/>
            <p:nvPr/>
          </p:nvSpPr>
          <p:spPr>
            <a:xfrm>
              <a:off x="6865955" y="1940593"/>
              <a:ext cx="2593079" cy="668003"/>
            </a:xfrm>
            <a:prstGeom prst="rect">
              <a:avLst/>
            </a:prstGeom>
          </p:spPr>
          <p:txBody>
            <a:bodyPr wrap="square">
              <a:spAutoFit/>
            </a:bodyPr>
            <a:lstStyle/>
            <a:p>
              <a:pPr algn="just" defTabSz="914400">
                <a:lnSpc>
                  <a:spcPct val="150000"/>
                </a:lnSpc>
              </a:pPr>
              <a:r>
                <a:rPr lang="zh-CN" altLang="en-US" sz="1335" kern="0" dirty="0">
                  <a:cs typeface="+mn-ea"/>
                  <a:sym typeface="+mn-lt"/>
                </a:rPr>
                <a:t>将开发的智能体拷贝至比赛环境下的灵弈客户端</a:t>
              </a:r>
              <a:r>
                <a:rPr lang="zh-CN" altLang="en-US" sz="1335" b="1" kern="0" dirty="0">
                  <a:cs typeface="+mn-ea"/>
                  <a:sym typeface="+mn-lt"/>
                </a:rPr>
                <a:t>指定路径</a:t>
              </a:r>
              <a:r>
                <a:rPr lang="zh-CN" altLang="en-US" sz="1335" kern="0" dirty="0">
                  <a:cs typeface="+mn-ea"/>
                  <a:sym typeface="+mn-lt"/>
                </a:rPr>
                <a:t>下</a:t>
              </a:r>
            </a:p>
          </p:txBody>
        </p:sp>
        <p:sp>
          <p:nvSpPr>
            <p:cNvPr id="15" name="矩形 14"/>
            <p:cNvSpPr/>
            <p:nvPr/>
          </p:nvSpPr>
          <p:spPr>
            <a:xfrm>
              <a:off x="6775953" y="1576255"/>
              <a:ext cx="2593079" cy="338510"/>
            </a:xfrm>
            <a:prstGeom prst="rect">
              <a:avLst/>
            </a:prstGeom>
          </p:spPr>
          <p:txBody>
            <a:bodyPr wrap="square">
              <a:spAutoFit/>
            </a:bodyPr>
            <a:lstStyle/>
            <a:p>
              <a:pPr algn="ctr" defTabSz="914400"/>
              <a:r>
                <a:rPr lang="zh-CN" altLang="en-US" sz="1600" b="1" kern="0" dirty="0">
                  <a:solidFill>
                    <a:schemeClr val="accent1">
                      <a:lumMod val="50000"/>
                    </a:schemeClr>
                  </a:solidFill>
                  <a:cs typeface="+mn-ea"/>
                  <a:sym typeface="+mn-lt"/>
                </a:rPr>
                <a:t>迁移智能体到比赛环境</a:t>
              </a:r>
            </a:p>
          </p:txBody>
        </p:sp>
        <p:cxnSp>
          <p:nvCxnSpPr>
            <p:cNvPr id="16" name="PA-1388"/>
            <p:cNvCxnSpPr/>
            <p:nvPr>
              <p:custDataLst>
                <p:tags r:id="rId1"/>
              </p:custDataLst>
            </p:nvPr>
          </p:nvCxnSpPr>
          <p:spPr>
            <a:xfrm>
              <a:off x="708618" y="3609988"/>
              <a:ext cx="11057981" cy="0"/>
            </a:xfrm>
            <a:prstGeom prst="straightConnector1">
              <a:avLst/>
            </a:prstGeom>
            <a:ln>
              <a:solidFill>
                <a:schemeClr val="accent5">
                  <a:lumMod val="75000"/>
                  <a:alpha val="8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shape1" descr="a60f5715-d040-4560-86ac-046487549bfc"/>
          <p:cNvSpPr/>
          <p:nvPr/>
        </p:nvSpPr>
        <p:spPr>
          <a:xfrm>
            <a:off x="1277664" y="4245544"/>
            <a:ext cx="180002" cy="180000"/>
          </a:xfrm>
          <a:prstGeom prst="ellipse">
            <a:avLst/>
          </a:prstGeom>
          <a:solidFill>
            <a:schemeClr val="accent1">
              <a:lumMod val="40000"/>
              <a:lumOff val="60000"/>
            </a:schemeClr>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rgbClr val="FFFFFF"/>
              </a:solidFill>
            </a:endParaRPr>
          </a:p>
        </p:txBody>
      </p:sp>
      <p:sp>
        <p:nvSpPr>
          <p:cNvPr id="25" name="Number1" descr="a55075ec-8024-4d4c-b4dd-d006757f82d0"/>
          <p:cNvSpPr/>
          <p:nvPr/>
        </p:nvSpPr>
        <p:spPr>
          <a:xfrm>
            <a:off x="1123761" y="3601868"/>
            <a:ext cx="540001" cy="540000"/>
          </a:xfrm>
          <a:prstGeom prst="ellipse">
            <a:avLst/>
          </a:prstGeom>
          <a:solidFill>
            <a:schemeClr val="accent1">
              <a:lumMod val="40000"/>
              <a:lumOff val="60000"/>
            </a:schemeClr>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20000"/>
              </a:lnSpc>
            </a:pPr>
            <a:r>
              <a:rPr lang="en-US" altLang="zh-CN" sz="2000" b="1" dirty="0">
                <a:solidFill>
                  <a:srgbClr val="FFFFFF"/>
                </a:solidFill>
              </a:rPr>
              <a:t>01</a:t>
            </a:r>
            <a:endParaRPr lang="zh-CN" altLang="en-US" sz="2000" b="1" dirty="0">
              <a:solidFill>
                <a:srgbClr val="FFFFFF"/>
              </a:solidFill>
            </a:endParaRPr>
          </a:p>
        </p:txBody>
      </p:sp>
      <p:sp>
        <p:nvSpPr>
          <p:cNvPr id="26" name="shape1" descr="a60f5715-d040-4560-86ac-046487549bfc"/>
          <p:cNvSpPr/>
          <p:nvPr/>
        </p:nvSpPr>
        <p:spPr>
          <a:xfrm>
            <a:off x="5549787" y="4241271"/>
            <a:ext cx="180002" cy="180000"/>
          </a:xfrm>
          <a:prstGeom prst="ellipse">
            <a:avLst/>
          </a:prstGeom>
          <a:solidFill>
            <a:schemeClr val="accent5"/>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rgbClr val="FFFFFF"/>
              </a:solidFill>
            </a:endParaRPr>
          </a:p>
        </p:txBody>
      </p:sp>
      <p:sp>
        <p:nvSpPr>
          <p:cNvPr id="27" name="Number1" descr="a55075ec-8024-4d4c-b4dd-d006757f82d0"/>
          <p:cNvSpPr/>
          <p:nvPr/>
        </p:nvSpPr>
        <p:spPr>
          <a:xfrm>
            <a:off x="5395884" y="3597595"/>
            <a:ext cx="540001" cy="540000"/>
          </a:xfrm>
          <a:prstGeom prst="ellipse">
            <a:avLst/>
          </a:prstGeom>
          <a:solidFill>
            <a:schemeClr val="accent5"/>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20000"/>
              </a:lnSpc>
            </a:pPr>
            <a:r>
              <a:rPr lang="en-US" altLang="zh-CN" sz="2000" b="1" dirty="0">
                <a:solidFill>
                  <a:srgbClr val="FFFFFF"/>
                </a:solidFill>
              </a:rPr>
              <a:t>03</a:t>
            </a:r>
            <a:endParaRPr lang="zh-CN" altLang="en-US" sz="2000" b="1" dirty="0">
              <a:solidFill>
                <a:srgbClr val="FFFFFF"/>
              </a:solidFill>
            </a:endParaRPr>
          </a:p>
        </p:txBody>
      </p:sp>
      <p:sp>
        <p:nvSpPr>
          <p:cNvPr id="28" name="shape1" descr="a60f5715-d040-4560-86ac-046487549bfc"/>
          <p:cNvSpPr/>
          <p:nvPr/>
        </p:nvSpPr>
        <p:spPr>
          <a:xfrm>
            <a:off x="3369306" y="4241271"/>
            <a:ext cx="180002" cy="180000"/>
          </a:xfrm>
          <a:prstGeom prst="ellipse">
            <a:avLst/>
          </a:prstGeom>
          <a:solidFill>
            <a:srgbClr val="90ABDC"/>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rgbClr val="FFFFFF"/>
              </a:solidFill>
            </a:endParaRPr>
          </a:p>
        </p:txBody>
      </p:sp>
      <p:sp>
        <p:nvSpPr>
          <p:cNvPr id="29" name="Number1" descr="a55075ec-8024-4d4c-b4dd-d006757f82d0"/>
          <p:cNvSpPr/>
          <p:nvPr/>
        </p:nvSpPr>
        <p:spPr>
          <a:xfrm>
            <a:off x="3189306" y="4529221"/>
            <a:ext cx="540001" cy="540000"/>
          </a:xfrm>
          <a:prstGeom prst="ellipse">
            <a:avLst/>
          </a:prstGeom>
          <a:solidFill>
            <a:srgbClr val="90ABDC"/>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20000"/>
              </a:lnSpc>
            </a:pPr>
            <a:r>
              <a:rPr lang="en-US" altLang="zh-CN" sz="2000" b="1" dirty="0">
                <a:solidFill>
                  <a:srgbClr val="FFFFFF"/>
                </a:solidFill>
              </a:rPr>
              <a:t>02</a:t>
            </a:r>
            <a:endParaRPr lang="zh-CN" altLang="en-US" sz="2000" b="1" dirty="0">
              <a:solidFill>
                <a:srgbClr val="FFFFFF"/>
              </a:solidFill>
            </a:endParaRPr>
          </a:p>
        </p:txBody>
      </p:sp>
      <p:sp>
        <p:nvSpPr>
          <p:cNvPr id="30" name="shape1" descr="a60f5715-d040-4560-86ac-046487549bfc"/>
          <p:cNvSpPr/>
          <p:nvPr/>
        </p:nvSpPr>
        <p:spPr>
          <a:xfrm>
            <a:off x="7910268" y="4241271"/>
            <a:ext cx="180002" cy="180000"/>
          </a:xfrm>
          <a:prstGeom prst="ellipse">
            <a:avLst/>
          </a:prstGeom>
          <a:solidFill>
            <a:schemeClr val="accent5">
              <a:lumMod val="75000"/>
            </a:schemeClr>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rgbClr val="FFFFFF"/>
              </a:solidFill>
            </a:endParaRPr>
          </a:p>
        </p:txBody>
      </p:sp>
      <p:sp>
        <p:nvSpPr>
          <p:cNvPr id="31" name="Number1" descr="a55075ec-8024-4d4c-b4dd-d006757f82d0"/>
          <p:cNvSpPr/>
          <p:nvPr/>
        </p:nvSpPr>
        <p:spPr>
          <a:xfrm>
            <a:off x="7730268" y="4529221"/>
            <a:ext cx="540001" cy="540000"/>
          </a:xfrm>
          <a:prstGeom prst="ellipse">
            <a:avLst/>
          </a:prstGeom>
          <a:solidFill>
            <a:schemeClr val="accent5">
              <a:lumMod val="75000"/>
            </a:schemeClr>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20000"/>
              </a:lnSpc>
            </a:pPr>
            <a:r>
              <a:rPr lang="en-US" altLang="zh-CN" sz="2000" b="1" dirty="0">
                <a:solidFill>
                  <a:srgbClr val="FFFFFF"/>
                </a:solidFill>
              </a:rPr>
              <a:t>04</a:t>
            </a:r>
            <a:endParaRPr lang="zh-CN" altLang="en-US" sz="2000" b="1" dirty="0">
              <a:solidFill>
                <a:srgbClr val="FFFFFF"/>
              </a:solidFill>
            </a:endParaRPr>
          </a:p>
        </p:txBody>
      </p:sp>
      <p:sp>
        <p:nvSpPr>
          <p:cNvPr id="32" name="shape1" descr="a60f5715-d040-4560-86ac-046487549bfc"/>
          <p:cNvSpPr/>
          <p:nvPr/>
        </p:nvSpPr>
        <p:spPr>
          <a:xfrm>
            <a:off x="10320170" y="4249085"/>
            <a:ext cx="180002" cy="180000"/>
          </a:xfrm>
          <a:prstGeom prst="ellipse">
            <a:avLst/>
          </a:prstGeom>
          <a:solidFill>
            <a:srgbClr val="2B4D89"/>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rgbClr val="FFFFFF"/>
              </a:solidFill>
            </a:endParaRPr>
          </a:p>
        </p:txBody>
      </p:sp>
      <p:sp>
        <p:nvSpPr>
          <p:cNvPr id="33" name="Number1" descr="a55075ec-8024-4d4c-b4dd-d006757f82d0"/>
          <p:cNvSpPr/>
          <p:nvPr/>
        </p:nvSpPr>
        <p:spPr>
          <a:xfrm>
            <a:off x="10166267" y="3605409"/>
            <a:ext cx="540001" cy="540000"/>
          </a:xfrm>
          <a:prstGeom prst="ellipse">
            <a:avLst/>
          </a:prstGeom>
          <a:solidFill>
            <a:srgbClr val="2B4D89"/>
          </a:solidFill>
          <a:ln w="57150" cap="rnd">
            <a:noFill/>
            <a:prstDash val="solid"/>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lnSpc>
                <a:spcPct val="120000"/>
              </a:lnSpc>
            </a:pPr>
            <a:r>
              <a:rPr lang="en-US" altLang="zh-CN" sz="2000" b="1" dirty="0">
                <a:solidFill>
                  <a:srgbClr val="FFFFFF"/>
                </a:solidFill>
              </a:rPr>
              <a:t>05</a:t>
            </a:r>
            <a:endParaRPr lang="zh-CN" altLang="en-US" sz="2000" b="1" dirty="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9"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39" y="1760"/>
              <a:ext cx="4573"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dirty="0">
                  <a:ln w="12700">
                    <a:noFill/>
                  </a:ln>
                  <a:solidFill>
                    <a:srgbClr val="00469B">
                      <a:alpha val="100000"/>
                    </a:srgbClr>
                  </a:solidFill>
                  <a:latin typeface="+mn-ea"/>
                  <a:cs typeface="Source Han Sans CN Bold" panose="020B0800000000000000" charset="-122"/>
                </a:rPr>
                <a:t>智能体案例介绍</a:t>
              </a:r>
            </a:p>
          </p:txBody>
        </p:sp>
        <p:sp>
          <p:nvSpPr>
            <p:cNvPr id="11"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sp>
        <p:nvSpPr>
          <p:cNvPr id="24" name="文本框 23"/>
          <p:cNvSpPr txBox="1"/>
          <p:nvPr/>
        </p:nvSpPr>
        <p:spPr>
          <a:xfrm>
            <a:off x="551815" y="3199765"/>
            <a:ext cx="4825365" cy="3762375"/>
          </a:xfrm>
          <a:prstGeom prst="rect">
            <a:avLst/>
          </a:prstGeom>
        </p:spPr>
        <p:txBody>
          <a:bodyPr>
            <a:noAutofit/>
          </a:bodyPr>
          <a:lstStyle/>
          <a:p>
            <a:pPr indent="0" fontAlgn="auto">
              <a:lnSpc>
                <a:spcPct val="150000"/>
              </a:lnSpc>
              <a:buFont typeface="Wingdings" panose="05000000000000000000" charset="0"/>
              <a:buNone/>
            </a:pPr>
            <a:endParaRPr lang="zh-CN" sz="2000" b="1">
              <a:latin typeface="微软雅黑" panose="020B0503020204020204" charset="-122"/>
              <a:ea typeface="微软雅黑" panose="020B0503020204020204" charset="-122"/>
            </a:endParaRPr>
          </a:p>
        </p:txBody>
      </p:sp>
      <p:graphicFrame>
        <p:nvGraphicFramePr>
          <p:cNvPr id="4" name="表格 3"/>
          <p:cNvGraphicFramePr>
            <a:graphicFrameLocks noGrp="1"/>
          </p:cNvGraphicFramePr>
          <p:nvPr/>
        </p:nvGraphicFramePr>
        <p:xfrm>
          <a:off x="2014464" y="1990204"/>
          <a:ext cx="8163070" cy="4349750"/>
        </p:xfrm>
        <a:graphic>
          <a:graphicData uri="http://schemas.openxmlformats.org/drawingml/2006/table">
            <a:tbl>
              <a:tblPr firstRow="1" firstCol="1" bandRow="1">
                <a:tableStyleId>{7DF18680-E054-41AD-8BC1-D1AEF772440D}</a:tableStyleId>
              </a:tblPr>
              <a:tblGrid>
                <a:gridCol w="2811010">
                  <a:extLst>
                    <a:ext uri="{9D8B030D-6E8A-4147-A177-3AD203B41FA5}">
                      <a16:colId xmlns:a16="http://schemas.microsoft.com/office/drawing/2014/main" val="20000"/>
                    </a:ext>
                  </a:extLst>
                </a:gridCol>
                <a:gridCol w="5352060">
                  <a:extLst>
                    <a:ext uri="{9D8B030D-6E8A-4147-A177-3AD203B41FA5}">
                      <a16:colId xmlns:a16="http://schemas.microsoft.com/office/drawing/2014/main" val="20001"/>
                    </a:ext>
                  </a:extLst>
                </a:gridCol>
              </a:tblGrid>
              <a:tr h="716254">
                <a:tc>
                  <a:txBody>
                    <a:bodyPr/>
                    <a:lstStyle/>
                    <a:p>
                      <a:pPr indent="273685" algn="ctr">
                        <a:lnSpc>
                          <a:spcPct val="100000"/>
                        </a:lnSpc>
                        <a:spcAft>
                          <a:spcPts val="0"/>
                        </a:spcAft>
                      </a:pPr>
                      <a:r>
                        <a:rPr lang="zh-CN" sz="2000" kern="100" dirty="0">
                          <a:effectLst/>
                        </a:rPr>
                        <a:t>智能体名称</a:t>
                      </a:r>
                      <a:endParaRPr lang="zh-CN" sz="2000" kern="100" dirty="0">
                        <a:effectLst/>
                        <a:latin typeface="Times New Roman" panose="02020603050405020304" pitchFamily="18" charset="0"/>
                        <a:ea typeface="宋体" panose="02010600030101010101" pitchFamily="2" charset="-122"/>
                      </a:endParaRPr>
                    </a:p>
                  </a:txBody>
                  <a:tcPr marL="68580" marR="68580" marT="0" marB="0" anchor="ctr">
                    <a:solidFill>
                      <a:srgbClr val="4472C4"/>
                    </a:solidFill>
                  </a:tcPr>
                </a:tc>
                <a:tc>
                  <a:txBody>
                    <a:bodyPr/>
                    <a:lstStyle/>
                    <a:p>
                      <a:pPr indent="273685" algn="ctr">
                        <a:lnSpc>
                          <a:spcPct val="100000"/>
                        </a:lnSpc>
                        <a:spcAft>
                          <a:spcPts val="0"/>
                        </a:spcAft>
                      </a:pPr>
                      <a:r>
                        <a:rPr lang="zh-CN" sz="2000" kern="100" dirty="0">
                          <a:effectLst/>
                        </a:rPr>
                        <a:t>适用场景</a:t>
                      </a:r>
                      <a:endParaRPr lang="zh-CN" sz="2000" kern="100" dirty="0">
                        <a:effectLst/>
                        <a:latin typeface="Times New Roman" panose="02020603050405020304" pitchFamily="18" charset="0"/>
                        <a:ea typeface="宋体" panose="02010600030101010101" pitchFamily="2" charset="-122"/>
                      </a:endParaRPr>
                    </a:p>
                  </a:txBody>
                  <a:tcPr marL="68580" marR="68580" marT="0" marB="0" anchor="ctr">
                    <a:solidFill>
                      <a:srgbClr val="4472C4"/>
                    </a:solidFill>
                  </a:tcPr>
                </a:tc>
                <a:extLst>
                  <a:ext uri="{0D108BD9-81ED-4DB2-BD59-A6C34878D82A}">
                    <a16:rowId xmlns:a16="http://schemas.microsoft.com/office/drawing/2014/main" val="10000"/>
                  </a:ext>
                </a:extLst>
              </a:tr>
              <a:tr h="605497">
                <a:tc>
                  <a:txBody>
                    <a:bodyPr/>
                    <a:lstStyle/>
                    <a:p>
                      <a:pPr indent="273685" algn="ctr">
                        <a:lnSpc>
                          <a:spcPct val="150000"/>
                        </a:lnSpc>
                        <a:spcAft>
                          <a:spcPts val="0"/>
                        </a:spcAft>
                      </a:pPr>
                      <a:r>
                        <a:rPr lang="zh-CN" sz="1600" b="0" kern="100" dirty="0">
                          <a:solidFill>
                            <a:schemeClr val="tx1"/>
                          </a:solidFill>
                          <a:effectLst/>
                        </a:rPr>
                        <a:t>条令设置智能体</a:t>
                      </a:r>
                      <a:endParaRPr lang="zh-CN" sz="1600" b="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nchor="ctr">
                    <a:solidFill>
                      <a:srgbClr val="B4C7E7"/>
                    </a:solidFill>
                  </a:tcPr>
                </a:tc>
                <a:tc>
                  <a:txBody>
                    <a:bodyPr/>
                    <a:lstStyle/>
                    <a:p>
                      <a:pPr indent="273685" algn="ctr">
                        <a:lnSpc>
                          <a:spcPct val="150000"/>
                        </a:lnSpc>
                        <a:spcAft>
                          <a:spcPts val="0"/>
                        </a:spcAft>
                      </a:pPr>
                      <a:r>
                        <a:rPr lang="zh-CN" sz="1600" kern="100" dirty="0">
                          <a:effectLst/>
                        </a:rPr>
                        <a:t>战前规划，对推演方条令进行设置</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ECF1F9"/>
                    </a:solidFill>
                  </a:tcPr>
                </a:tc>
                <a:extLst>
                  <a:ext uri="{0D108BD9-81ED-4DB2-BD59-A6C34878D82A}">
                    <a16:rowId xmlns:a16="http://schemas.microsoft.com/office/drawing/2014/main" val="10001"/>
                  </a:ext>
                </a:extLst>
              </a:tr>
              <a:tr h="875895">
                <a:tc>
                  <a:txBody>
                    <a:bodyPr/>
                    <a:lstStyle/>
                    <a:p>
                      <a:pPr indent="273685" algn="ctr">
                        <a:lnSpc>
                          <a:spcPct val="150000"/>
                        </a:lnSpc>
                        <a:spcAft>
                          <a:spcPts val="0"/>
                        </a:spcAft>
                      </a:pPr>
                      <a:r>
                        <a:rPr lang="zh-CN" sz="1600" b="0" kern="100" dirty="0">
                          <a:solidFill>
                            <a:schemeClr val="tx1"/>
                          </a:solidFill>
                          <a:effectLst/>
                        </a:rPr>
                        <a:t>武器目标分配智能体</a:t>
                      </a:r>
                      <a:endParaRPr lang="zh-CN" sz="1600" b="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nchor="ctr">
                    <a:solidFill>
                      <a:srgbClr val="B4C7E7"/>
                    </a:solidFill>
                  </a:tcPr>
                </a:tc>
                <a:tc>
                  <a:txBody>
                    <a:bodyPr/>
                    <a:lstStyle/>
                    <a:p>
                      <a:pPr indent="273685" algn="ctr">
                        <a:lnSpc>
                          <a:spcPct val="150000"/>
                        </a:lnSpc>
                        <a:spcAft>
                          <a:spcPts val="0"/>
                        </a:spcAft>
                      </a:pPr>
                      <a:r>
                        <a:rPr lang="zh-CN" sz="1600" kern="100" dirty="0">
                          <a:effectLst/>
                        </a:rPr>
                        <a:t>战中阶段，当空中火力密集、来袭目标多时，增选防空单元对高价值目标进行打击。</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ECF1F9"/>
                    </a:solidFill>
                  </a:tcPr>
                </a:tc>
                <a:extLst>
                  <a:ext uri="{0D108BD9-81ED-4DB2-BD59-A6C34878D82A}">
                    <a16:rowId xmlns:a16="http://schemas.microsoft.com/office/drawing/2014/main" val="10002"/>
                  </a:ext>
                </a:extLst>
              </a:tr>
              <a:tr h="591660">
                <a:tc>
                  <a:txBody>
                    <a:bodyPr/>
                    <a:lstStyle/>
                    <a:p>
                      <a:pPr indent="273685" algn="ctr">
                        <a:lnSpc>
                          <a:spcPct val="150000"/>
                        </a:lnSpc>
                        <a:spcAft>
                          <a:spcPts val="0"/>
                        </a:spcAft>
                      </a:pPr>
                      <a:r>
                        <a:rPr lang="zh-CN" sz="1600" b="0" kern="100" dirty="0">
                          <a:solidFill>
                            <a:schemeClr val="tx1"/>
                          </a:solidFill>
                          <a:effectLst/>
                        </a:rPr>
                        <a:t>空战多目标智能体</a:t>
                      </a:r>
                      <a:endParaRPr lang="zh-CN" sz="1600" b="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nchor="ctr">
                    <a:solidFill>
                      <a:srgbClr val="B4C7E7"/>
                    </a:solidFill>
                  </a:tcPr>
                </a:tc>
                <a:tc>
                  <a:txBody>
                    <a:bodyPr/>
                    <a:lstStyle/>
                    <a:p>
                      <a:pPr indent="273685" algn="ctr">
                        <a:lnSpc>
                          <a:spcPct val="150000"/>
                        </a:lnSpc>
                        <a:spcAft>
                          <a:spcPts val="0"/>
                        </a:spcAft>
                      </a:pPr>
                      <a:r>
                        <a:rPr lang="zh-CN" sz="1600" kern="100" dirty="0">
                          <a:effectLst/>
                        </a:rPr>
                        <a:t>战中阶段，实现动态多目标打击决策。</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ECF1F9"/>
                    </a:solidFill>
                  </a:tcPr>
                </a:tc>
                <a:extLst>
                  <a:ext uri="{0D108BD9-81ED-4DB2-BD59-A6C34878D82A}">
                    <a16:rowId xmlns:a16="http://schemas.microsoft.com/office/drawing/2014/main" val="10003"/>
                  </a:ext>
                </a:extLst>
              </a:tr>
              <a:tr h="834887">
                <a:tc>
                  <a:txBody>
                    <a:bodyPr/>
                    <a:lstStyle/>
                    <a:p>
                      <a:pPr indent="273685" algn="ctr">
                        <a:lnSpc>
                          <a:spcPct val="150000"/>
                        </a:lnSpc>
                        <a:spcAft>
                          <a:spcPts val="0"/>
                        </a:spcAft>
                      </a:pPr>
                      <a:r>
                        <a:rPr lang="zh-CN" sz="1600" b="0" kern="100" dirty="0">
                          <a:solidFill>
                            <a:schemeClr val="tx1"/>
                          </a:solidFill>
                          <a:effectLst/>
                        </a:rPr>
                        <a:t>巡航弹弹迹规划智能体</a:t>
                      </a:r>
                      <a:endParaRPr lang="zh-CN" sz="1600" b="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nchor="ctr">
                    <a:solidFill>
                      <a:srgbClr val="B4C7E7"/>
                    </a:solidFill>
                  </a:tcPr>
                </a:tc>
                <a:tc>
                  <a:txBody>
                    <a:bodyPr/>
                    <a:lstStyle/>
                    <a:p>
                      <a:pPr indent="273685" algn="ctr">
                        <a:lnSpc>
                          <a:spcPct val="150000"/>
                        </a:lnSpc>
                        <a:spcAft>
                          <a:spcPts val="0"/>
                        </a:spcAft>
                      </a:pPr>
                      <a:r>
                        <a:rPr lang="zh-CN" sz="1600" kern="100" dirty="0">
                          <a:effectLst/>
                        </a:rPr>
                        <a:t>战中阶段，实现动态威胁环境下的弹迹实时优化，多约束条件下完成巡航弹弹迹动态生成与威胁规避。</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ECF1F9"/>
                    </a:solidFill>
                  </a:tcPr>
                </a:tc>
                <a:extLst>
                  <a:ext uri="{0D108BD9-81ED-4DB2-BD59-A6C34878D82A}">
                    <a16:rowId xmlns:a16="http://schemas.microsoft.com/office/drawing/2014/main" val="10004"/>
                  </a:ext>
                </a:extLst>
              </a:tr>
              <a:tr h="725557">
                <a:tc>
                  <a:txBody>
                    <a:bodyPr/>
                    <a:lstStyle/>
                    <a:p>
                      <a:pPr indent="273685" algn="ctr">
                        <a:lnSpc>
                          <a:spcPct val="150000"/>
                        </a:lnSpc>
                        <a:spcAft>
                          <a:spcPts val="0"/>
                        </a:spcAft>
                      </a:pPr>
                      <a:r>
                        <a:rPr lang="zh-CN" sz="1600" b="0" kern="100" dirty="0">
                          <a:solidFill>
                            <a:schemeClr val="tx1"/>
                          </a:solidFill>
                          <a:effectLst/>
                        </a:rPr>
                        <a:t>预警机协同战术规划</a:t>
                      </a:r>
                      <a:endParaRPr lang="zh-CN" sz="1600" b="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nchor="ctr">
                    <a:solidFill>
                      <a:srgbClr val="B4C7E7"/>
                    </a:solidFill>
                  </a:tcPr>
                </a:tc>
                <a:tc>
                  <a:txBody>
                    <a:bodyPr/>
                    <a:lstStyle/>
                    <a:p>
                      <a:pPr indent="273685" algn="ctr">
                        <a:lnSpc>
                          <a:spcPct val="150000"/>
                        </a:lnSpc>
                        <a:spcAft>
                          <a:spcPts val="0"/>
                        </a:spcAft>
                      </a:pPr>
                      <a:r>
                        <a:rPr lang="zh-CN" sz="1600" kern="100" dirty="0">
                          <a:effectLst/>
                        </a:rPr>
                        <a:t>战中阶段，在推演开始时运行，启动预警机和战斗机的协同探测。</a:t>
                      </a:r>
                      <a:endParaRPr lang="zh-CN" sz="1600" kern="100" dirty="0">
                        <a:effectLst/>
                        <a:latin typeface="Times New Roman" panose="02020603050405020304" pitchFamily="18" charset="0"/>
                        <a:ea typeface="宋体" panose="02010600030101010101" pitchFamily="2" charset="-122"/>
                      </a:endParaRPr>
                    </a:p>
                  </a:txBody>
                  <a:tcPr marL="68580" marR="68580" marT="0" marB="0" anchor="ctr">
                    <a:solidFill>
                      <a:srgbClr val="ECF1F9"/>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stretch>
            <a:fillRect/>
          </a:stretch>
        </p:blipFill>
        <p:spPr>
          <a:xfrm>
            <a:off x="5404572" y="3164788"/>
            <a:ext cx="5949027" cy="3189478"/>
          </a:xfrm>
          <a:prstGeom prst="rect">
            <a:avLst/>
          </a:prstGeom>
        </p:spPr>
      </p:pic>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9" name="文本框 8"/>
          <p:cNvSpPr txBox="1"/>
          <p:nvPr/>
        </p:nvSpPr>
        <p:spPr>
          <a:xfrm>
            <a:off x="747378" y="2108683"/>
            <a:ext cx="10679694" cy="1156855"/>
          </a:xfrm>
          <a:prstGeom prst="rect">
            <a:avLst/>
          </a:prstGeom>
          <a:noFill/>
          <a:ln w="12700">
            <a:noFill/>
            <a:prstDash val="dash"/>
          </a:ln>
        </p:spPr>
        <p:txBody>
          <a:bodyPr wrap="square">
            <a:spAutoFit/>
          </a:bodyPr>
          <a:lstStyle/>
          <a:p>
            <a:pPr>
              <a:lnSpc>
                <a:spcPct val="150000"/>
              </a:lnSpc>
            </a:pPr>
            <a:r>
              <a:rPr lang="zh-CN" altLang="en-US" sz="1600" kern="100" dirty="0">
                <a:solidFill>
                  <a:schemeClr val="accent5">
                    <a:lumMod val="75000"/>
                  </a:schemeClr>
                </a:solidFill>
                <a:effectLst/>
                <a:latin typeface="+mn-ea"/>
                <a:cs typeface="Times New Roman" panose="02020603050405020304" pitchFamily="18" charset="0"/>
              </a:rPr>
              <a:t>       智能体一是</a:t>
            </a:r>
            <a:r>
              <a:rPr lang="zh-CN" altLang="en-US" sz="1600" b="1" kern="100" dirty="0">
                <a:solidFill>
                  <a:srgbClr val="C00000"/>
                </a:solidFill>
                <a:effectLst/>
                <a:latin typeface="+mn-ea"/>
                <a:cs typeface="Times New Roman" panose="02020603050405020304" pitchFamily="18" charset="0"/>
              </a:rPr>
              <a:t>武器目标分配</a:t>
            </a:r>
            <a:r>
              <a:rPr lang="zh-CN" altLang="en-US" sz="1600" kern="100" dirty="0">
                <a:solidFill>
                  <a:schemeClr val="accent5">
                    <a:lumMod val="75000"/>
                  </a:schemeClr>
                </a:solidFill>
                <a:effectLst/>
                <a:latin typeface="+mn-ea"/>
                <a:cs typeface="Times New Roman" panose="02020603050405020304" pitchFamily="18" charset="0"/>
              </a:rPr>
              <a:t>（</a:t>
            </a:r>
            <a:r>
              <a:rPr lang="en-US" altLang="zh-CN" sz="1600" kern="100" dirty="0">
                <a:solidFill>
                  <a:schemeClr val="accent5">
                    <a:lumMod val="75000"/>
                  </a:schemeClr>
                </a:solidFill>
                <a:effectLst/>
                <a:latin typeface="+mn-ea"/>
                <a:cs typeface="Times New Roman" panose="02020603050405020304" pitchFamily="18" charset="0"/>
              </a:rPr>
              <a:t>Weapon Target Assignment</a:t>
            </a:r>
            <a:r>
              <a:rPr lang="zh-CN" altLang="en-US" sz="1600" kern="100" dirty="0">
                <a:solidFill>
                  <a:schemeClr val="accent5">
                    <a:lumMod val="75000"/>
                  </a:schemeClr>
                </a:solidFill>
                <a:effectLst/>
                <a:latin typeface="+mn-ea"/>
                <a:cs typeface="Times New Roman" panose="02020603050405020304" pitchFamily="18" charset="0"/>
              </a:rPr>
              <a:t>，</a:t>
            </a:r>
            <a:r>
              <a:rPr lang="en-US" altLang="zh-CN" sz="1600" kern="100" dirty="0">
                <a:solidFill>
                  <a:schemeClr val="accent5">
                    <a:lumMod val="75000"/>
                  </a:schemeClr>
                </a:solidFill>
                <a:effectLst/>
                <a:latin typeface="+mn-ea"/>
                <a:cs typeface="Times New Roman" panose="02020603050405020304" pitchFamily="18" charset="0"/>
              </a:rPr>
              <a:t>WTA</a:t>
            </a:r>
            <a:r>
              <a:rPr lang="zh-CN" altLang="en-US" sz="1600" kern="100" dirty="0">
                <a:solidFill>
                  <a:schemeClr val="accent5">
                    <a:lumMod val="75000"/>
                  </a:schemeClr>
                </a:solidFill>
                <a:effectLst/>
                <a:latin typeface="+mn-ea"/>
                <a:cs typeface="Times New Roman" panose="02020603050405020304" pitchFamily="18" charset="0"/>
              </a:rPr>
              <a:t>）</a:t>
            </a:r>
            <a:r>
              <a:rPr lang="zh-CN" altLang="en-US" sz="1600" b="1" kern="100" dirty="0">
                <a:solidFill>
                  <a:srgbClr val="C00000"/>
                </a:solidFill>
                <a:effectLst/>
                <a:latin typeface="+mn-ea"/>
                <a:cs typeface="Times New Roman" panose="02020603050405020304" pitchFamily="18" charset="0"/>
              </a:rPr>
              <a:t>智能体</a:t>
            </a:r>
            <a:r>
              <a:rPr lang="zh-CN" altLang="en-US" sz="1600" kern="100" dirty="0">
                <a:solidFill>
                  <a:schemeClr val="accent5">
                    <a:lumMod val="75000"/>
                  </a:schemeClr>
                </a:solidFill>
                <a:effectLst/>
                <a:latin typeface="+mn-ea"/>
                <a:cs typeface="Times New Roman" panose="02020603050405020304" pitchFamily="18" charset="0"/>
              </a:rPr>
              <a:t>，该智能体针对地面和海面单元对空中单元的武器目标分配问题，通过</a:t>
            </a:r>
            <a:r>
              <a:rPr lang="zh-CN" altLang="en-US" sz="1600" b="1" kern="100" dirty="0">
                <a:solidFill>
                  <a:srgbClr val="C00000"/>
                </a:solidFill>
                <a:effectLst/>
                <a:latin typeface="+mn-ea"/>
                <a:cs typeface="Times New Roman" panose="02020603050405020304" pitchFamily="18" charset="0"/>
              </a:rPr>
              <a:t>优化算法</a:t>
            </a:r>
            <a:r>
              <a:rPr lang="zh-CN" altLang="en-US" sz="1600" kern="100" dirty="0">
                <a:solidFill>
                  <a:schemeClr val="accent5">
                    <a:lumMod val="75000"/>
                  </a:schemeClr>
                </a:solidFill>
                <a:effectLst/>
                <a:latin typeface="+mn-ea"/>
                <a:cs typeface="Times New Roman" panose="02020603050405020304" pitchFamily="18" charset="0"/>
              </a:rPr>
              <a:t>进行求解，得出分配结果并应用于灵弈系统，实现</a:t>
            </a:r>
            <a:r>
              <a:rPr lang="zh-CN" altLang="en-US" sz="1600" b="1" kern="100" dirty="0">
                <a:solidFill>
                  <a:srgbClr val="C00000"/>
                </a:solidFill>
                <a:effectLst/>
                <a:latin typeface="+mn-ea"/>
                <a:cs typeface="Times New Roman" panose="02020603050405020304" pitchFamily="18" charset="0"/>
              </a:rPr>
              <a:t>多阶段目标分配</a:t>
            </a:r>
            <a:r>
              <a:rPr lang="zh-CN" altLang="en-US" sz="1600" kern="100" dirty="0">
                <a:solidFill>
                  <a:schemeClr val="accent5">
                    <a:lumMod val="75000"/>
                  </a:schemeClr>
                </a:solidFill>
                <a:effectLst/>
                <a:latin typeface="+mn-ea"/>
                <a:cs typeface="Times New Roman" panose="02020603050405020304" pitchFamily="18" charset="0"/>
              </a:rPr>
              <a:t>。</a:t>
            </a:r>
          </a:p>
          <a:p>
            <a:pPr>
              <a:lnSpc>
                <a:spcPct val="150000"/>
              </a:lnSpc>
            </a:pPr>
            <a:endParaRPr lang="zh-CN" altLang="en-US" sz="1600" dirty="0">
              <a:solidFill>
                <a:schemeClr val="accent5">
                  <a:lumMod val="75000"/>
                </a:schemeClr>
              </a:solidFill>
              <a:latin typeface="+mn-ea"/>
            </a:endParaRPr>
          </a:p>
        </p:txBody>
      </p:sp>
      <p:grpSp>
        <p:nvGrpSpPr>
          <p:cNvPr id="17" name="组合 16"/>
          <p:cNvGrpSpPr/>
          <p:nvPr/>
        </p:nvGrpSpPr>
        <p:grpSpPr>
          <a:xfrm>
            <a:off x="596492" y="1854100"/>
            <a:ext cx="10923043" cy="1161246"/>
            <a:chOff x="898454" y="3043494"/>
            <a:chExt cx="10443180" cy="1575535"/>
          </a:xfrm>
        </p:grpSpPr>
        <p:sp>
          <p:nvSpPr>
            <p:cNvPr id="18" name="矩形: 圆角 17"/>
            <p:cNvSpPr/>
            <p:nvPr/>
          </p:nvSpPr>
          <p:spPr>
            <a:xfrm>
              <a:off x="898454" y="3302018"/>
              <a:ext cx="10443180" cy="1317011"/>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p:cNvSpPr/>
            <p:nvPr/>
          </p:nvSpPr>
          <p:spPr>
            <a:xfrm>
              <a:off x="1044195" y="3043494"/>
              <a:ext cx="1338165"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t>智能体一</a:t>
              </a:r>
            </a:p>
          </p:txBody>
        </p:sp>
      </p:grpSp>
      <p:sp>
        <p:nvSpPr>
          <p:cNvPr id="7" name="文本框 6"/>
          <p:cNvSpPr txBox="1"/>
          <p:nvPr/>
        </p:nvSpPr>
        <p:spPr>
          <a:xfrm>
            <a:off x="660776" y="3204544"/>
            <a:ext cx="2226801"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1</a:t>
            </a:r>
            <a:r>
              <a:rPr lang="zh-CN" altLang="en-US" sz="1800" dirty="0">
                <a:effectLst>
                  <a:outerShdw blurRad="38100" dist="38100" dir="2700000" algn="tl">
                    <a:srgbClr val="000000">
                      <a:alpha val="43137"/>
                    </a:srgbClr>
                  </a:outerShdw>
                </a:effectLst>
              </a:rPr>
              <a:t>、方案概述</a:t>
            </a:r>
          </a:p>
        </p:txBody>
      </p:sp>
      <p:sp>
        <p:nvSpPr>
          <p:cNvPr id="10" name="矩形 9"/>
          <p:cNvSpPr/>
          <p:nvPr/>
        </p:nvSpPr>
        <p:spPr>
          <a:xfrm>
            <a:off x="604688" y="3600567"/>
            <a:ext cx="4389405" cy="2634183"/>
          </a:xfrm>
          <a:prstGeom prst="rect">
            <a:avLst/>
          </a:prstGeom>
        </p:spPr>
        <p:txBody>
          <a:bodyPr wrap="square">
            <a:spAutoFit/>
          </a:bodyPr>
          <a:lstStyle/>
          <a:p>
            <a:pPr marL="285750">
              <a:lnSpc>
                <a:spcPct val="150000"/>
              </a:lnSpc>
            </a:pPr>
            <a:r>
              <a:rPr lang="zh-CN" altLang="en-US" sz="1600" dirty="0">
                <a:latin typeface="+mn-ea"/>
              </a:rPr>
              <a:t>智能体一的解决方案包含</a:t>
            </a:r>
            <a:r>
              <a:rPr lang="zh-CN" altLang="en-US" sz="1600" b="1" dirty="0">
                <a:latin typeface="+mn-ea"/>
              </a:rPr>
              <a:t>两个部分</a:t>
            </a:r>
            <a:r>
              <a:rPr lang="zh-CN" altLang="en-US" sz="1600" dirty="0">
                <a:latin typeface="+mn-ea"/>
              </a:rPr>
              <a:t>：</a:t>
            </a:r>
            <a:endParaRPr lang="en-US" altLang="zh-CN" sz="1600" dirty="0">
              <a:latin typeface="+mn-ea"/>
            </a:endParaRPr>
          </a:p>
          <a:p>
            <a:pPr marL="342900" indent="-342900">
              <a:lnSpc>
                <a:spcPct val="150000"/>
              </a:lnSpc>
              <a:buFont typeface="+mj-ea"/>
              <a:buAutoNum type="circleNumDbPlain"/>
            </a:pPr>
            <a:r>
              <a:rPr lang="zh-CN" altLang="en-US" sz="1600" b="1" dirty="0">
                <a:latin typeface="+mn-ea"/>
              </a:rPr>
              <a:t>截击引擎</a:t>
            </a:r>
            <a:r>
              <a:rPr lang="zh-CN" altLang="en-US" sz="1600" dirty="0">
                <a:latin typeface="+mn-ea"/>
              </a:rPr>
              <a:t>提供用于模拟导弹拦截过程的离散事件仿真引擎，方便快速对武器目标分配算法进行测试。</a:t>
            </a:r>
            <a:endParaRPr lang="en-US" altLang="zh-CN" sz="1600" dirty="0">
              <a:latin typeface="+mn-ea"/>
            </a:endParaRPr>
          </a:p>
          <a:p>
            <a:pPr marL="342900" indent="-342900">
              <a:lnSpc>
                <a:spcPct val="150000"/>
              </a:lnSpc>
              <a:buFont typeface="+mj-ea"/>
              <a:buAutoNum type="circleNumDbPlain"/>
            </a:pPr>
            <a:r>
              <a:rPr lang="zh-CN" altLang="en-US" sz="1600" b="1" dirty="0">
                <a:latin typeface="+mn-ea"/>
              </a:rPr>
              <a:t>灵弈武器目标分配智能体</a:t>
            </a:r>
            <a:r>
              <a:rPr lang="zh-CN" altLang="en-US" sz="1600" dirty="0">
                <a:latin typeface="+mn-ea"/>
              </a:rPr>
              <a:t>是按照灵弈系统算法训练框架的结构编写的智能体，可以直接放在训练框架中运行和调度。</a:t>
            </a:r>
          </a:p>
        </p:txBody>
      </p:sp>
      <p:sp>
        <p:nvSpPr>
          <p:cNvPr id="13" name="矩形: 圆角 12"/>
          <p:cNvSpPr/>
          <p:nvPr/>
        </p:nvSpPr>
        <p:spPr>
          <a:xfrm>
            <a:off x="596491" y="3144909"/>
            <a:ext cx="4581795" cy="3265829"/>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5" name="矩形: 圆角 14"/>
          <p:cNvSpPr/>
          <p:nvPr/>
        </p:nvSpPr>
        <p:spPr>
          <a:xfrm>
            <a:off x="5384694" y="3144910"/>
            <a:ext cx="6128980" cy="3265828"/>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540404" y="1763352"/>
            <a:ext cx="11157322" cy="1289456"/>
          </a:xfrm>
          <a:prstGeom prst="rect">
            <a:avLst/>
          </a:prstGeom>
        </p:spPr>
        <p:txBody>
          <a:bodyPr wrap="square">
            <a:spAutoFit/>
          </a:bodyPr>
          <a:lstStyle/>
          <a:p>
            <a:pPr>
              <a:lnSpc>
                <a:spcPct val="150000"/>
              </a:lnSpc>
            </a:pPr>
            <a:r>
              <a:rPr lang="en-US" altLang="zh-CN" b="1" dirty="0">
                <a:effectLst>
                  <a:outerShdw blurRad="38100" dist="38100" dir="2700000" algn="tl">
                    <a:srgbClr val="000000">
                      <a:alpha val="43137"/>
                    </a:srgbClr>
                  </a:outerShdw>
                </a:effectLst>
                <a:latin typeface="-apple-system"/>
              </a:rPr>
              <a:t>2</a:t>
            </a:r>
            <a:r>
              <a:rPr lang="zh-CN" altLang="en-US" b="1" dirty="0">
                <a:effectLst>
                  <a:outerShdw blurRad="38100" dist="38100" dir="2700000" algn="tl">
                    <a:srgbClr val="000000">
                      <a:alpha val="43137"/>
                    </a:srgbClr>
                  </a:outerShdw>
                </a:effectLst>
                <a:latin typeface="-apple-system"/>
              </a:rPr>
              <a:t>、</a:t>
            </a:r>
            <a:r>
              <a:rPr lang="zh-CN" altLang="zh-CN" b="1" dirty="0">
                <a:effectLst>
                  <a:outerShdw blurRad="38100" dist="38100" dir="2700000" algn="tl">
                    <a:srgbClr val="000000">
                      <a:alpha val="43137"/>
                    </a:srgbClr>
                  </a:outerShdw>
                </a:effectLst>
                <a:latin typeface="-apple-system"/>
              </a:rPr>
              <a:t>截击引擎</a:t>
            </a:r>
            <a:r>
              <a:rPr lang="zh-CN" altLang="en-US" b="1" dirty="0">
                <a:effectLst>
                  <a:outerShdw blurRad="38100" dist="38100" dir="2700000" algn="tl">
                    <a:srgbClr val="000000">
                      <a:alpha val="43137"/>
                    </a:srgbClr>
                  </a:outerShdw>
                </a:effectLst>
                <a:latin typeface="-apple-system"/>
              </a:rPr>
              <a:t>态势</a:t>
            </a:r>
            <a:endParaRPr lang="zh-CN" altLang="zh-CN" b="1" dirty="0">
              <a:effectLst>
                <a:outerShdw blurRad="38100" dist="38100" dir="2700000" algn="tl">
                  <a:srgbClr val="000000">
                    <a:alpha val="43137"/>
                  </a:srgbClr>
                </a:outerShdw>
              </a:effectLst>
              <a:latin typeface="-apple-system"/>
            </a:endParaRPr>
          </a:p>
          <a:p>
            <a:pPr>
              <a:lnSpc>
                <a:spcPct val="150000"/>
              </a:lnSpc>
            </a:pPr>
            <a:r>
              <a:rPr lang="zh-CN" altLang="en-US" dirty="0"/>
              <a:t>       </a:t>
            </a:r>
            <a:r>
              <a:rPr lang="zh-CN" altLang="en-US" sz="1700" dirty="0"/>
              <a:t>截击引擎的</a:t>
            </a:r>
            <a:r>
              <a:rPr lang="zh-CN" altLang="en-US" sz="1700" b="1" dirty="0"/>
              <a:t>态势输入</a:t>
            </a:r>
            <a:r>
              <a:rPr lang="zh-CN" altLang="en-US" sz="1700" dirty="0"/>
              <a:t>如下所示，包含</a:t>
            </a:r>
            <a:r>
              <a:rPr lang="zh-CN" altLang="en-US" sz="1700" b="1" dirty="0"/>
              <a:t>时间信息</a:t>
            </a:r>
            <a:r>
              <a:rPr lang="zh-CN" altLang="en-US" sz="1700" dirty="0"/>
              <a:t>、</a:t>
            </a:r>
            <a:r>
              <a:rPr lang="zh-CN" altLang="en-US" sz="1700" b="1" dirty="0"/>
              <a:t>模拟时间长度</a:t>
            </a:r>
            <a:r>
              <a:rPr lang="zh-CN" altLang="en-US" sz="1700" dirty="0"/>
              <a:t>、</a:t>
            </a:r>
            <a:r>
              <a:rPr lang="zh-CN" altLang="en-US" sz="1700" b="1" dirty="0"/>
              <a:t>防空单元信息</a:t>
            </a:r>
            <a:r>
              <a:rPr lang="zh-CN" altLang="en-US" sz="1700" dirty="0"/>
              <a:t>和</a:t>
            </a:r>
            <a:r>
              <a:rPr lang="zh-CN" altLang="en-US" sz="1700" b="1" dirty="0"/>
              <a:t>空中导弹信息</a:t>
            </a:r>
            <a:r>
              <a:rPr lang="zh-CN" altLang="en-US" sz="1700" dirty="0"/>
              <a:t>，值得注意的是，该引擎</a:t>
            </a:r>
            <a:r>
              <a:rPr lang="zh-CN" altLang="en-US" sz="1700" b="1" dirty="0"/>
              <a:t>不能模拟</a:t>
            </a:r>
            <a:r>
              <a:rPr lang="zh-CN" altLang="en-US" sz="1700" dirty="0"/>
              <a:t>飞机等</a:t>
            </a:r>
            <a:r>
              <a:rPr lang="zh-CN" altLang="en-US" sz="1700" b="1" dirty="0"/>
              <a:t>空中目标</a:t>
            </a:r>
            <a:r>
              <a:rPr lang="zh-CN" altLang="en-US" sz="1700" dirty="0"/>
              <a:t>。</a:t>
            </a:r>
          </a:p>
        </p:txBody>
      </p:sp>
      <p:pic>
        <p:nvPicPr>
          <p:cNvPr id="13" name="Picture 3" descr="截击引擎态势信息"/>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060"/>
          <a:stretch>
            <a:fillRect/>
          </a:stretch>
        </p:blipFill>
        <p:spPr bwMode="auto">
          <a:xfrm>
            <a:off x="2116770" y="3001616"/>
            <a:ext cx="7703541" cy="363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矩形: 圆角 13"/>
          <p:cNvSpPr/>
          <p:nvPr/>
        </p:nvSpPr>
        <p:spPr>
          <a:xfrm>
            <a:off x="494274" y="1847822"/>
            <a:ext cx="11203452" cy="1153794"/>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灵弈引擎态势信息"/>
          <p:cNvPicPr>
            <a:picLocks noChangeAspect="1" noChangeArrowheads="1"/>
          </p:cNvPicPr>
          <p:nvPr/>
        </p:nvPicPr>
        <p:blipFill rotWithShape="1">
          <a:blip r:embed="rId3">
            <a:extLst>
              <a:ext uri="{28A0092B-C50C-407E-A947-70E740481C1C}">
                <a14:useLocalDpi xmlns:a14="http://schemas.microsoft.com/office/drawing/2010/main" val="0"/>
              </a:ext>
            </a:extLst>
          </a:blip>
          <a:srcRect t="1455"/>
          <a:stretch>
            <a:fillRect/>
          </a:stretch>
        </p:blipFill>
        <p:spPr bwMode="auto">
          <a:xfrm>
            <a:off x="659765" y="2616962"/>
            <a:ext cx="7719013" cy="3376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540404" y="1763352"/>
            <a:ext cx="11157322" cy="1244187"/>
          </a:xfrm>
          <a:prstGeom prst="rect">
            <a:avLst/>
          </a:prstGeom>
        </p:spPr>
        <p:txBody>
          <a:bodyPr wrap="square">
            <a:spAutoFit/>
          </a:bodyPr>
          <a:lstStyle/>
          <a:p>
            <a:pPr>
              <a:lnSpc>
                <a:spcPct val="150000"/>
              </a:lnSpc>
            </a:pPr>
            <a:r>
              <a:rPr lang="en-US" altLang="zh-CN" b="1" dirty="0">
                <a:effectLst>
                  <a:outerShdw blurRad="38100" dist="38100" dir="2700000" algn="tl">
                    <a:srgbClr val="000000">
                      <a:alpha val="43137"/>
                    </a:srgbClr>
                  </a:outerShdw>
                </a:effectLst>
                <a:latin typeface="-apple-system"/>
              </a:rPr>
              <a:t>2</a:t>
            </a:r>
            <a:r>
              <a:rPr lang="zh-CN" altLang="en-US" b="1" dirty="0">
                <a:effectLst>
                  <a:outerShdw blurRad="38100" dist="38100" dir="2700000" algn="tl">
                    <a:srgbClr val="000000">
                      <a:alpha val="43137"/>
                    </a:srgbClr>
                  </a:outerShdw>
                </a:effectLst>
                <a:latin typeface="-apple-system"/>
              </a:rPr>
              <a:t>、灵弈武器目标分配智能体</a:t>
            </a:r>
            <a:endParaRPr lang="zh-CN" altLang="zh-CN" b="1" dirty="0">
              <a:effectLst>
                <a:outerShdw blurRad="38100" dist="38100" dir="2700000" algn="tl">
                  <a:srgbClr val="000000">
                    <a:alpha val="43137"/>
                  </a:srgbClr>
                </a:outerShdw>
              </a:effectLst>
              <a:latin typeface="-apple-system"/>
            </a:endParaRPr>
          </a:p>
          <a:p>
            <a:pPr marL="342900" indent="-342900">
              <a:lnSpc>
                <a:spcPct val="150000"/>
              </a:lnSpc>
              <a:buFont typeface="+mj-ea"/>
              <a:buAutoNum type="circleNumDbPlain"/>
            </a:pPr>
            <a:r>
              <a:rPr lang="zh-CN" altLang="en-US" sz="1700" dirty="0"/>
              <a:t>态势收集</a:t>
            </a:r>
          </a:p>
          <a:p>
            <a:pPr>
              <a:lnSpc>
                <a:spcPct val="150000"/>
              </a:lnSpc>
            </a:pPr>
            <a:endParaRPr lang="zh-CN" altLang="en-US" sz="1700" dirty="0"/>
          </a:p>
        </p:txBody>
      </p:sp>
      <p:sp>
        <p:nvSpPr>
          <p:cNvPr id="14" name="矩形: 圆角 13"/>
          <p:cNvSpPr/>
          <p:nvPr/>
        </p:nvSpPr>
        <p:spPr>
          <a:xfrm>
            <a:off x="8470536" y="2108683"/>
            <a:ext cx="3390741" cy="3741730"/>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1" name="矩形 10"/>
          <p:cNvSpPr/>
          <p:nvPr/>
        </p:nvSpPr>
        <p:spPr>
          <a:xfrm>
            <a:off x="8461782" y="2109196"/>
            <a:ext cx="3349119" cy="3741730"/>
          </a:xfrm>
          <a:prstGeom prst="rect">
            <a:avLst/>
          </a:prstGeom>
        </p:spPr>
        <p:txBody>
          <a:bodyPr wrap="square">
            <a:spAutoFit/>
          </a:bodyPr>
          <a:lstStyle/>
          <a:p>
            <a:pPr indent="457200" algn="just">
              <a:lnSpc>
                <a:spcPct val="150000"/>
              </a:lnSpc>
            </a:pPr>
            <a:r>
              <a:rPr lang="zh-CN" altLang="en-US" sz="1600" dirty="0"/>
              <a:t>从基础态势里</a:t>
            </a:r>
            <a:r>
              <a:rPr lang="zh-CN" altLang="en-US" sz="1600" b="1" dirty="0"/>
              <a:t>提取单元和目标的基本信息</a:t>
            </a:r>
            <a:r>
              <a:rPr lang="zh-CN" altLang="en-US" sz="1600" dirty="0"/>
              <a:t>，分别集成在函数</a:t>
            </a:r>
            <a:r>
              <a:rPr lang="en-US" altLang="zh-CN" sz="1600" b="1" i="1" dirty="0" err="1"/>
              <a:t>get_target_info</a:t>
            </a:r>
            <a:r>
              <a:rPr lang="en-US" altLang="zh-CN" sz="1600" b="1" i="1" dirty="0"/>
              <a:t>()</a:t>
            </a:r>
            <a:r>
              <a:rPr lang="zh-CN" altLang="en-US" sz="1600" dirty="0"/>
              <a:t>和</a:t>
            </a:r>
            <a:r>
              <a:rPr lang="en-US" altLang="zh-CN" sz="1600" b="1" i="1" dirty="0" err="1"/>
              <a:t>get_unit_info</a:t>
            </a:r>
            <a:r>
              <a:rPr lang="en-US" altLang="zh-CN" sz="1600" b="1" i="1" dirty="0"/>
              <a:t>()</a:t>
            </a:r>
            <a:r>
              <a:rPr lang="zh-CN" altLang="en-US" sz="1600" dirty="0"/>
              <a:t>中，同时也包含了</a:t>
            </a:r>
            <a:r>
              <a:rPr lang="zh-CN" altLang="en-US" sz="1600" b="1" dirty="0"/>
              <a:t>目标拦截概率算法</a:t>
            </a:r>
            <a:r>
              <a:rPr lang="zh-CN" altLang="en-US" sz="1600" dirty="0"/>
              <a:t>、</a:t>
            </a:r>
            <a:r>
              <a:rPr lang="zh-CN" altLang="en-US" sz="1600" b="1" dirty="0"/>
              <a:t>目标价值算法</a:t>
            </a:r>
            <a:r>
              <a:rPr lang="zh-CN" altLang="en-US" sz="1600" dirty="0"/>
              <a:t>、</a:t>
            </a:r>
            <a:r>
              <a:rPr lang="zh-CN" altLang="en-US" sz="1600" b="1" dirty="0"/>
              <a:t>目标威胁度算法</a:t>
            </a:r>
            <a:r>
              <a:rPr lang="zh-CN" altLang="en-US" sz="1600" dirty="0"/>
              <a:t>和</a:t>
            </a:r>
            <a:r>
              <a:rPr lang="zh-CN" altLang="en-US" sz="1600" b="1" dirty="0"/>
              <a:t>目标进攻位置算法</a:t>
            </a:r>
            <a:r>
              <a:rPr lang="zh-CN" altLang="en-US" sz="1600" dirty="0"/>
              <a:t>。</a:t>
            </a:r>
            <a:endParaRPr lang="en-US" altLang="zh-CN" sz="1600" dirty="0"/>
          </a:p>
          <a:p>
            <a:pPr indent="457200" algn="just">
              <a:lnSpc>
                <a:spcPct val="150000"/>
              </a:lnSpc>
            </a:pPr>
            <a:r>
              <a:rPr lang="zh-CN" altLang="en-US" sz="1600" dirty="0"/>
              <a:t>其中目标价值算法主要参考单元分值表，其他算法分别集成在函数</a:t>
            </a:r>
            <a:r>
              <a:rPr lang="en-US" altLang="zh-CN" sz="1600" i="1" dirty="0" err="1"/>
              <a:t>get_attack_prob</a:t>
            </a:r>
            <a:r>
              <a:rPr lang="en-US" altLang="zh-CN" sz="1600" i="1" dirty="0"/>
              <a:t>()</a:t>
            </a:r>
            <a:r>
              <a:rPr lang="zh-CN" altLang="en-US" sz="1600" dirty="0"/>
              <a:t>、</a:t>
            </a:r>
            <a:r>
              <a:rPr lang="en-US" altLang="zh-CN" sz="1600" i="1" dirty="0" err="1"/>
              <a:t>type_threat</a:t>
            </a:r>
            <a:r>
              <a:rPr lang="en-US" altLang="zh-CN" sz="1600" i="1" dirty="0"/>
              <a:t>()</a:t>
            </a:r>
            <a:r>
              <a:rPr lang="zh-CN" altLang="en-US" sz="1600" dirty="0"/>
              <a:t>和</a:t>
            </a:r>
            <a:r>
              <a:rPr lang="en-US" altLang="zh-CN" sz="1600" i="1" dirty="0" err="1"/>
              <a:t>get_closest_target</a:t>
            </a:r>
            <a:r>
              <a:rPr lang="en-US" altLang="zh-CN" sz="1600" i="1" dirty="0"/>
              <a:t>()</a:t>
            </a:r>
            <a:r>
              <a:rPr lang="zh-CN" altLang="en-US" sz="1600" dirty="0"/>
              <a:t>中。</a:t>
            </a:r>
          </a:p>
        </p:txBody>
      </p:sp>
      <p:sp>
        <p:nvSpPr>
          <p:cNvPr id="15" name="文本框 14"/>
          <p:cNvSpPr txBox="1"/>
          <p:nvPr/>
        </p:nvSpPr>
        <p:spPr>
          <a:xfrm>
            <a:off x="353999" y="6019124"/>
            <a:ext cx="11530131" cy="787075"/>
          </a:xfrm>
          <a:prstGeom prst="rect">
            <a:avLst/>
          </a:prstGeom>
          <a:noFill/>
        </p:spPr>
        <p:txBody>
          <a:bodyPr wrap="square">
            <a:spAutoFit/>
          </a:bodyPr>
          <a:lstStyle/>
          <a:p>
            <a:pPr indent="457200" algn="just">
              <a:lnSpc>
                <a:spcPct val="150000"/>
              </a:lnSpc>
            </a:pPr>
            <a:r>
              <a:rPr lang="zh-CN" altLang="en-US" sz="1600" b="1" dirty="0"/>
              <a:t>灵弈武器目标分配智能体</a:t>
            </a:r>
            <a:r>
              <a:rPr lang="zh-CN" altLang="en-US" sz="1600" dirty="0"/>
              <a:t>的</a:t>
            </a:r>
            <a:r>
              <a:rPr lang="zh-CN" altLang="en-US" sz="1600" b="1" dirty="0"/>
              <a:t>态势</a:t>
            </a:r>
            <a:r>
              <a:rPr lang="zh-CN" altLang="en-US" sz="1600" dirty="0"/>
              <a:t>做了如下修改：（</a:t>
            </a:r>
            <a:r>
              <a:rPr lang="en-US" altLang="zh-CN" sz="1600" dirty="0"/>
              <a:t>1</a:t>
            </a:r>
            <a:r>
              <a:rPr lang="zh-CN" altLang="en-US" sz="1600" dirty="0"/>
              <a:t>）空中目标信息增加字段</a:t>
            </a:r>
            <a:r>
              <a:rPr lang="en-US" altLang="zh-CN" sz="1600" dirty="0"/>
              <a:t>type</a:t>
            </a:r>
            <a:r>
              <a:rPr lang="zh-CN" altLang="en-US" sz="1600" dirty="0"/>
              <a:t>，以区分飞机和导弹；（</a:t>
            </a:r>
            <a:r>
              <a:rPr lang="en-US" altLang="zh-CN" sz="1600" dirty="0"/>
              <a:t>2</a:t>
            </a:r>
            <a:r>
              <a:rPr lang="zh-CN" altLang="en-US" sz="1600" dirty="0"/>
              <a:t>）防空单元信息中增加武器</a:t>
            </a:r>
            <a:r>
              <a:rPr lang="en-US" altLang="zh-CN" sz="1600" dirty="0" err="1"/>
              <a:t>dbid</a:t>
            </a:r>
            <a:r>
              <a:rPr lang="zh-CN" altLang="en-US" sz="1600" dirty="0"/>
              <a:t>字段，以区分同一防空单元下的不同防空武器。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srcRect t="646" b="2243"/>
          <a:stretch>
            <a:fillRect/>
          </a:stretch>
        </p:blipFill>
        <p:spPr>
          <a:xfrm>
            <a:off x="7206187" y="1068397"/>
            <a:ext cx="2785814" cy="5668292"/>
          </a:xfrm>
          <a:prstGeom prst="rect">
            <a:avLst/>
          </a:prstGeom>
        </p:spPr>
      </p:pic>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600039" y="1763352"/>
            <a:ext cx="4738351" cy="1244187"/>
          </a:xfrm>
          <a:prstGeom prst="rect">
            <a:avLst/>
          </a:prstGeom>
        </p:spPr>
        <p:txBody>
          <a:bodyPr wrap="square">
            <a:spAutoFit/>
          </a:bodyPr>
          <a:lstStyle/>
          <a:p>
            <a:pPr>
              <a:lnSpc>
                <a:spcPct val="150000"/>
              </a:lnSpc>
            </a:pPr>
            <a:r>
              <a:rPr lang="en-US" altLang="zh-CN" b="1" dirty="0">
                <a:effectLst>
                  <a:outerShdw blurRad="38100" dist="38100" dir="2700000" algn="tl">
                    <a:srgbClr val="000000">
                      <a:alpha val="43137"/>
                    </a:srgbClr>
                  </a:outerShdw>
                </a:effectLst>
                <a:latin typeface="-apple-system"/>
              </a:rPr>
              <a:t>2</a:t>
            </a:r>
            <a:r>
              <a:rPr lang="zh-CN" altLang="en-US" b="1" dirty="0">
                <a:effectLst>
                  <a:outerShdw blurRad="38100" dist="38100" dir="2700000" algn="tl">
                    <a:srgbClr val="000000">
                      <a:alpha val="43137"/>
                    </a:srgbClr>
                  </a:outerShdw>
                </a:effectLst>
                <a:latin typeface="-apple-system"/>
              </a:rPr>
              <a:t>、灵弈武器目标分配智能体</a:t>
            </a:r>
            <a:endParaRPr lang="zh-CN" altLang="zh-CN" b="1" dirty="0">
              <a:effectLst>
                <a:outerShdw blurRad="38100" dist="38100" dir="2700000" algn="tl">
                  <a:srgbClr val="000000">
                    <a:alpha val="43137"/>
                  </a:srgbClr>
                </a:outerShdw>
              </a:effectLst>
              <a:latin typeface="-apple-system"/>
            </a:endParaRPr>
          </a:p>
          <a:p>
            <a:pPr marL="342900" indent="-342900">
              <a:lnSpc>
                <a:spcPct val="150000"/>
              </a:lnSpc>
              <a:buFont typeface="+mj-ea"/>
              <a:buAutoNum type="circleNumDbPlain" startAt="2"/>
            </a:pPr>
            <a:r>
              <a:rPr lang="zh-CN" altLang="en-US" sz="1700" dirty="0"/>
              <a:t>多目标粒子群优化算法</a:t>
            </a:r>
          </a:p>
          <a:p>
            <a:pPr>
              <a:lnSpc>
                <a:spcPct val="150000"/>
              </a:lnSpc>
            </a:pPr>
            <a:endParaRPr lang="zh-CN" altLang="en-US" sz="1700" dirty="0"/>
          </a:p>
        </p:txBody>
      </p:sp>
      <p:sp>
        <p:nvSpPr>
          <p:cNvPr id="10" name="矩形 9"/>
          <p:cNvSpPr/>
          <p:nvPr/>
        </p:nvSpPr>
        <p:spPr>
          <a:xfrm>
            <a:off x="540404" y="2761877"/>
            <a:ext cx="6452468" cy="2547557"/>
          </a:xfrm>
          <a:prstGeom prst="rect">
            <a:avLst/>
          </a:prstGeom>
        </p:spPr>
        <p:txBody>
          <a:bodyPr wrap="square">
            <a:spAutoFit/>
          </a:bodyPr>
          <a:lstStyle/>
          <a:p>
            <a:pPr indent="457200">
              <a:lnSpc>
                <a:spcPct val="170000"/>
              </a:lnSpc>
            </a:pPr>
            <a:r>
              <a:rPr lang="zh-CN" altLang="en-US" sz="1600" b="1" dirty="0"/>
              <a:t>武器目标分配基线智能体</a:t>
            </a:r>
            <a:r>
              <a:rPr lang="zh-CN" altLang="en-US" sz="1600" dirty="0"/>
              <a:t>以</a:t>
            </a:r>
            <a:r>
              <a:rPr lang="zh-CN" altLang="en-US" sz="1600" b="1" dirty="0"/>
              <a:t>多目标粒子群算法</a:t>
            </a:r>
            <a:r>
              <a:rPr lang="zh-CN" altLang="en-US" sz="1600" dirty="0"/>
              <a:t>（</a:t>
            </a:r>
            <a:r>
              <a:rPr lang="en-US" altLang="zh-CN" sz="1600" dirty="0"/>
              <a:t>MOPSO</a:t>
            </a:r>
            <a:r>
              <a:rPr lang="zh-CN" altLang="en-US" sz="1600" dirty="0"/>
              <a:t>）为核心，通过优化获得分配方案。多目标粒子群优化算法（</a:t>
            </a:r>
            <a:r>
              <a:rPr lang="en-US" altLang="zh-CN" sz="1600" dirty="0"/>
              <a:t>Multi-Objective Particle Swarm Optimization, MOPSO</a:t>
            </a:r>
            <a:r>
              <a:rPr lang="zh-CN" altLang="en-US" sz="1600" dirty="0"/>
              <a:t>）是</a:t>
            </a:r>
            <a:r>
              <a:rPr lang="zh-CN" altLang="en-US" sz="1600" b="1" dirty="0"/>
              <a:t>经典粒子群算法</a:t>
            </a:r>
            <a:r>
              <a:rPr lang="zh-CN" altLang="en-US" sz="1600" dirty="0"/>
              <a:t>（</a:t>
            </a:r>
            <a:r>
              <a:rPr lang="en-US" altLang="zh-CN" sz="1600" dirty="0"/>
              <a:t>PSO</a:t>
            </a:r>
            <a:r>
              <a:rPr lang="zh-CN" altLang="en-US" sz="1600" dirty="0"/>
              <a:t>）在多目标优化问题上的扩展，用于解决</a:t>
            </a:r>
            <a:r>
              <a:rPr lang="zh-CN" altLang="en-US" sz="1600" b="1" dirty="0"/>
              <a:t>具有多个相互冲突目标</a:t>
            </a:r>
            <a:r>
              <a:rPr lang="zh-CN" altLang="en-US" sz="1600" dirty="0"/>
              <a:t>的优化问题，该算法调用</a:t>
            </a:r>
            <a:r>
              <a:rPr lang="en-US" altLang="zh-CN" sz="1600" b="1" dirty="0"/>
              <a:t>MOPSO.py</a:t>
            </a:r>
            <a:r>
              <a:rPr lang="zh-CN" altLang="en-US" sz="1600" dirty="0"/>
              <a:t>文件中的</a:t>
            </a:r>
            <a:r>
              <a:rPr lang="en-US" altLang="zh-CN" sz="1600" b="1" dirty="0" err="1"/>
              <a:t>BinaryMOPSO</a:t>
            </a:r>
            <a:r>
              <a:rPr lang="zh-CN" altLang="en-US" sz="1600" b="1" dirty="0"/>
              <a:t>类</a:t>
            </a:r>
            <a:r>
              <a:rPr lang="zh-CN" altLang="en-US" sz="1600" dirty="0"/>
              <a:t>实现，其主要流程如右所示。</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grpSp>
        <p:nvGrpSpPr>
          <p:cNvPr id="13" name="组合 12"/>
          <p:cNvGrpSpPr/>
          <p:nvPr/>
        </p:nvGrpSpPr>
        <p:grpSpPr>
          <a:xfrm>
            <a:off x="604688" y="2014804"/>
            <a:ext cx="11225734" cy="3650998"/>
            <a:chOff x="659765" y="1997541"/>
            <a:chExt cx="11225734" cy="3650998"/>
          </a:xfrm>
        </p:grpSpPr>
        <p:sp>
          <p:nvSpPr>
            <p:cNvPr id="8" name="文本框 7"/>
            <p:cNvSpPr txBox="1"/>
            <p:nvPr/>
          </p:nvSpPr>
          <p:spPr>
            <a:xfrm>
              <a:off x="668784" y="1997541"/>
              <a:ext cx="2226801"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、指令下发</a:t>
              </a:r>
            </a:p>
          </p:txBody>
        </p:sp>
        <p:sp>
          <p:nvSpPr>
            <p:cNvPr id="10" name="矩形 9"/>
            <p:cNvSpPr/>
            <p:nvPr/>
          </p:nvSpPr>
          <p:spPr>
            <a:xfrm>
              <a:off x="659765" y="2388111"/>
              <a:ext cx="11225734" cy="1156407"/>
            </a:xfrm>
            <a:prstGeom prst="rect">
              <a:avLst/>
            </a:prstGeom>
          </p:spPr>
          <p:txBody>
            <a:bodyPr wrap="square">
              <a:spAutoFit/>
            </a:bodyPr>
            <a:lstStyle/>
            <a:p>
              <a:pPr indent="457200">
                <a:lnSpc>
                  <a:spcPct val="150000"/>
                </a:lnSpc>
              </a:pPr>
              <a:r>
                <a:rPr lang="zh-CN" altLang="en-US" sz="1600" dirty="0"/>
                <a:t>指令下发部分集成在函数</a:t>
              </a:r>
              <a:r>
                <a:rPr lang="en-US" altLang="zh-CN" sz="1600" b="1" i="1" dirty="0" err="1"/>
                <a:t>run_attack_command</a:t>
              </a:r>
              <a:r>
                <a:rPr lang="en-US" altLang="zh-CN" sz="1600" b="1" i="1" dirty="0"/>
                <a:t>()</a:t>
              </a:r>
              <a:r>
                <a:rPr lang="zh-CN" altLang="en-US" sz="1600" dirty="0"/>
                <a:t>中，该部分将</a:t>
              </a:r>
              <a:r>
                <a:rPr lang="zh-CN" altLang="en-US" sz="1600" b="1" dirty="0"/>
                <a:t>二进制决策矩阵</a:t>
              </a:r>
              <a:r>
                <a:rPr lang="zh-CN" altLang="en-US" sz="1600" dirty="0"/>
                <a:t>转换为</a:t>
              </a:r>
              <a:r>
                <a:rPr lang="zh-CN" altLang="en-US" sz="1600" b="1" dirty="0"/>
                <a:t>可用分配方案</a:t>
              </a:r>
              <a:r>
                <a:rPr lang="zh-CN" altLang="en-US" sz="1600" dirty="0"/>
                <a:t>，并依次按方案条目调用灵弈平台接口</a:t>
              </a:r>
              <a:r>
                <a:rPr lang="en-US" altLang="zh-CN" sz="1600" b="1" i="1" dirty="0" err="1"/>
                <a:t>attack_weapon_allocate_to_target</a:t>
              </a:r>
              <a:r>
                <a:rPr lang="en-US" altLang="zh-CN" sz="1600" b="1" i="1" dirty="0"/>
                <a:t>()</a:t>
              </a:r>
              <a:r>
                <a:rPr lang="zh-CN" altLang="en-US" sz="1600" dirty="0"/>
                <a:t>下发打击指令。同时将已经进行打击的目标添加到已经打击的列表中，避免重复打击。</a:t>
              </a:r>
              <a:endParaRPr lang="en-US" altLang="zh-CN" sz="1600" dirty="0"/>
            </a:p>
          </p:txBody>
        </p:sp>
        <p:sp>
          <p:nvSpPr>
            <p:cNvPr id="11" name="文本框 10"/>
            <p:cNvSpPr txBox="1"/>
            <p:nvPr/>
          </p:nvSpPr>
          <p:spPr>
            <a:xfrm>
              <a:off x="668784" y="4035985"/>
              <a:ext cx="2226801"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4</a:t>
              </a:r>
              <a:r>
                <a:rPr lang="zh-CN" altLang="en-US" sz="1800" dirty="0">
                  <a:effectLst>
                    <a:outerShdw blurRad="38100" dist="38100" dir="2700000" algn="tl">
                      <a:srgbClr val="000000">
                        <a:alpha val="43137"/>
                      </a:srgbClr>
                    </a:outerShdw>
                  </a:effectLst>
                </a:rPr>
                <a:t>、效果评估</a:t>
              </a:r>
            </a:p>
          </p:txBody>
        </p:sp>
        <p:sp>
          <p:nvSpPr>
            <p:cNvPr id="12" name="矩形 11"/>
            <p:cNvSpPr/>
            <p:nvPr/>
          </p:nvSpPr>
          <p:spPr>
            <a:xfrm>
              <a:off x="682035" y="4491684"/>
              <a:ext cx="11091803" cy="1156855"/>
            </a:xfrm>
            <a:prstGeom prst="rect">
              <a:avLst/>
            </a:prstGeom>
          </p:spPr>
          <p:txBody>
            <a:bodyPr wrap="square">
              <a:spAutoFit/>
            </a:bodyPr>
            <a:lstStyle/>
            <a:p>
              <a:pPr indent="457200">
                <a:lnSpc>
                  <a:spcPct val="150000"/>
                </a:lnSpc>
              </a:pPr>
              <a:r>
                <a:rPr lang="zh-CN" altLang="en-US" sz="1600" dirty="0">
                  <a:latin typeface="+mn-ea"/>
                </a:rPr>
                <a:t>效果评估部分集成在函数</a:t>
              </a:r>
              <a:r>
                <a:rPr lang="en-US" altLang="zh-CN" sz="1600" b="1" i="1" dirty="0" err="1">
                  <a:latin typeface="+mn-ea"/>
                </a:rPr>
                <a:t>deduction_end</a:t>
              </a:r>
              <a:r>
                <a:rPr lang="en-US" altLang="zh-CN" sz="1600" b="1" i="1" dirty="0">
                  <a:latin typeface="+mn-ea"/>
                </a:rPr>
                <a:t>()</a:t>
              </a:r>
              <a:r>
                <a:rPr lang="zh-CN" altLang="en-US" sz="1600" dirty="0">
                  <a:latin typeface="+mn-ea"/>
                </a:rPr>
                <a:t>中，将在智能体调用结束后统计该智能体本次调用的效果。该部分统计在某一区域内可以进行打击的所有目标及其价值，并统计成功拦截和击落的目标及其价值，计算得到算法的拦截概率和拦截效率。</a:t>
              </a:r>
            </a:p>
          </p:txBody>
        </p:sp>
      </p:grpSp>
      <p:sp>
        <p:nvSpPr>
          <p:cNvPr id="15" name="矩形: 圆角 14"/>
          <p:cNvSpPr/>
          <p:nvPr/>
        </p:nvSpPr>
        <p:spPr>
          <a:xfrm>
            <a:off x="540404" y="1946955"/>
            <a:ext cx="11290018" cy="1636063"/>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6" name="矩形: 圆角 15"/>
          <p:cNvSpPr/>
          <p:nvPr/>
        </p:nvSpPr>
        <p:spPr>
          <a:xfrm>
            <a:off x="540404" y="4020200"/>
            <a:ext cx="11290018" cy="1731969"/>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角三角形 2"/>
          <p:cNvSpPr/>
          <p:nvPr/>
        </p:nvSpPr>
        <p:spPr>
          <a:xfrm rot="13500000">
            <a:off x="-2412000" y="1039341"/>
            <a:ext cx="4824000" cy="4824000"/>
          </a:xfrm>
          <a:prstGeom prst="rtTriangle">
            <a:avLst/>
          </a:prstGeom>
          <a:solidFill>
            <a:schemeClr val="accent5">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直角三角形 3"/>
          <p:cNvSpPr>
            <a:spLocks noChangeAspect="1"/>
          </p:cNvSpPr>
          <p:nvPr/>
        </p:nvSpPr>
        <p:spPr>
          <a:xfrm rot="13500000">
            <a:off x="-544195" y="2884805"/>
            <a:ext cx="1088390" cy="1088390"/>
          </a:xfrm>
          <a:prstGeom prst="rtTriangle">
            <a:avLst/>
          </a:prstGeom>
          <a:solidFill>
            <a:schemeClr val="bg1"/>
          </a:solidFill>
          <a:ln>
            <a:solidFill>
              <a:srgbClr val="FFFFF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5" name="文本占位符 24"/>
          <p:cNvSpPr>
            <a:spLocks noGrp="1"/>
          </p:cNvSpPr>
          <p:nvPr>
            <p:ph type="body" sz="quarter" idx="13"/>
          </p:nvPr>
        </p:nvSpPr>
        <p:spPr>
          <a:xfrm>
            <a:off x="358775" y="2968625"/>
            <a:ext cx="2821940" cy="1499870"/>
          </a:xfrm>
        </p:spPr>
        <p:txBody>
          <a:bodyPr>
            <a:normAutofit fontScale="45000" lnSpcReduction="20000"/>
          </a:bodyPr>
          <a:lstStyle/>
          <a:p>
            <a:pPr marL="0" lvl="0" indent="0" algn="ctr">
              <a:buFont typeface="Wingdings" panose="05000000000000000000" charset="0"/>
              <a:buNone/>
            </a:pPr>
            <a:r>
              <a:rPr lang="zh-CN" altLang="en-US" sz="18000" b="1" kern="0" dirty="0">
                <a:solidFill>
                  <a:schemeClr val="bg1"/>
                </a:solidFill>
                <a:latin typeface="+mj-ea"/>
                <a:ea typeface="+mj-ea"/>
                <a:cs typeface="+mj-ea"/>
                <a:sym typeface="+mn-lt"/>
              </a:rPr>
              <a:t>目 录</a:t>
            </a:r>
            <a:endParaRPr lang="en-US" altLang="zh-CN" sz="6000" b="1" kern="0" dirty="0">
              <a:solidFill>
                <a:schemeClr val="bg1"/>
              </a:solidFill>
              <a:sym typeface="+mn-lt"/>
            </a:endParaRPr>
          </a:p>
          <a:p>
            <a:pPr marL="0" lvl="0" indent="0" algn="ctr">
              <a:buNone/>
            </a:pPr>
            <a:r>
              <a:rPr lang="en-US" altLang="zh-CN" sz="6000" b="1" kern="0" dirty="0">
                <a:solidFill>
                  <a:schemeClr val="bg1"/>
                </a:solidFill>
                <a:sym typeface="+mn-lt"/>
              </a:rPr>
              <a:t> </a:t>
            </a:r>
            <a:r>
              <a:rPr lang="en-US" altLang="zh-CN" sz="7200" kern="0" dirty="0">
                <a:solidFill>
                  <a:schemeClr val="bg1"/>
                </a:solidFill>
                <a:sym typeface="+mn-lt"/>
              </a:rPr>
              <a:t> </a:t>
            </a:r>
          </a:p>
        </p:txBody>
      </p:sp>
      <p:sp>
        <p:nvSpPr>
          <p:cNvPr id="6" name="燕尾形 5"/>
          <p:cNvSpPr/>
          <p:nvPr/>
        </p:nvSpPr>
        <p:spPr>
          <a:xfrm>
            <a:off x="681990" y="0"/>
            <a:ext cx="3709035" cy="6858000"/>
          </a:xfrm>
          <a:prstGeom prst="chevron">
            <a:avLst>
              <a:gd name="adj" fmla="val 90224"/>
            </a:avLst>
          </a:prstGeom>
          <a:solidFill>
            <a:schemeClr val="accent5">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文本框 6"/>
          <p:cNvSpPr txBox="1"/>
          <p:nvPr/>
        </p:nvSpPr>
        <p:spPr>
          <a:xfrm>
            <a:off x="438150" y="3322955"/>
            <a:ext cx="3248025" cy="875665"/>
          </a:xfrm>
          <a:prstGeom prst="rect">
            <a:avLst/>
          </a:prstGeom>
          <a:noFill/>
        </p:spPr>
        <p:txBody>
          <a:bodyPr wrap="square" rtlCol="0" anchor="t">
            <a:noAutofit/>
          </a:bodyPr>
          <a:lstStyle/>
          <a:p>
            <a:pPr marL="342900" indent="-342900">
              <a:buFont typeface="Arial" panose="020B0604020202020204" pitchFamily="34" charset="0"/>
              <a:buChar char="•"/>
            </a:pPr>
            <a:r>
              <a:rPr lang="en-US" altLang="zh-CN" sz="2400" kern="0" dirty="0">
                <a:solidFill>
                  <a:schemeClr val="bg1"/>
                </a:solidFill>
                <a:sym typeface="+mn-lt"/>
              </a:rPr>
              <a:t>CONTENTS</a:t>
            </a:r>
            <a:r>
              <a:rPr lang="en-US" altLang="zh-CN" sz="7200" kern="0" dirty="0">
                <a:sym typeface="+mn-lt"/>
              </a:rPr>
              <a:t> </a:t>
            </a:r>
          </a:p>
        </p:txBody>
      </p:sp>
      <p:pic>
        <p:nvPicPr>
          <p:cNvPr id="41" name="图形 40" descr="剪贴板 纯色填充"/>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684145" y="3164205"/>
            <a:ext cx="382270" cy="382270"/>
          </a:xfrm>
          <a:prstGeom prst="rect">
            <a:avLst/>
          </a:prstGeom>
        </p:spPr>
      </p:pic>
      <p:grpSp>
        <p:nvGrpSpPr>
          <p:cNvPr id="2" name="组合 1"/>
          <p:cNvGrpSpPr/>
          <p:nvPr/>
        </p:nvGrpSpPr>
        <p:grpSpPr>
          <a:xfrm>
            <a:off x="4888230" y="1943735"/>
            <a:ext cx="7028180" cy="4034116"/>
            <a:chOff x="7809" y="1395"/>
            <a:chExt cx="11068" cy="6353"/>
          </a:xfrm>
        </p:grpSpPr>
        <p:grpSp>
          <p:nvGrpSpPr>
            <p:cNvPr id="11" name="组合 10"/>
            <p:cNvGrpSpPr/>
            <p:nvPr>
              <p:custDataLst>
                <p:tags r:id="rId1"/>
              </p:custDataLst>
            </p:nvPr>
          </p:nvGrpSpPr>
          <p:grpSpPr>
            <a:xfrm>
              <a:off x="7809" y="3129"/>
              <a:ext cx="10351" cy="3561"/>
              <a:chOff x="5241899" y="2069809"/>
              <a:chExt cx="5174504" cy="2261505"/>
            </a:xfrm>
          </p:grpSpPr>
          <p:sp>
            <p:nvSpPr>
              <p:cNvPr id="40" name="Freeform 20"/>
              <p:cNvSpPr/>
              <p:nvPr>
                <p:custDataLst>
                  <p:tags r:id="rId15"/>
                </p:custDataLst>
              </p:nvPr>
            </p:nvSpPr>
            <p:spPr bwMode="auto">
              <a:xfrm>
                <a:off x="5241899" y="2191722"/>
                <a:ext cx="4533127" cy="56575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42" name="Freeform 21"/>
              <p:cNvSpPr/>
              <p:nvPr>
                <p:custDataLst>
                  <p:tags r:id="rId16"/>
                </p:custDataLst>
              </p:nvPr>
            </p:nvSpPr>
            <p:spPr bwMode="auto">
              <a:xfrm>
                <a:off x="5405004" y="2069809"/>
                <a:ext cx="894385" cy="112962"/>
              </a:xfrm>
              <a:custGeom>
                <a:avLst/>
                <a:gdLst>
                  <a:gd name="T0" fmla="*/ 58241460 w 1038"/>
                  <a:gd name="T1" fmla="*/ 0 h 128"/>
                  <a:gd name="T2" fmla="*/ 546306357 w 1038"/>
                  <a:gd name="T3" fmla="*/ 0 h 128"/>
                  <a:gd name="T4" fmla="*/ 604547817 w 1038"/>
                  <a:gd name="T5" fmla="*/ 78143751 h 128"/>
                  <a:gd name="T6" fmla="*/ 0 w 1038"/>
                  <a:gd name="T7" fmla="*/ 78143751 h 128"/>
                  <a:gd name="T8" fmla="*/ 58241460 w 1038"/>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8">
                    <a:moveTo>
                      <a:pt x="100" y="0"/>
                    </a:moveTo>
                    <a:lnTo>
                      <a:pt x="938" y="0"/>
                    </a:lnTo>
                    <a:lnTo>
                      <a:pt x="1038" y="128"/>
                    </a:lnTo>
                    <a:lnTo>
                      <a:pt x="0" y="128"/>
                    </a:lnTo>
                    <a:lnTo>
                      <a:pt x="100" y="0"/>
                    </a:lnTo>
                    <a:close/>
                  </a:path>
                </a:pathLst>
              </a:custGeom>
              <a:solidFill>
                <a:schemeClr val="tx1">
                  <a:lumMod val="95000"/>
                  <a:lumOff val="5000"/>
                </a:schemeClr>
              </a:solidFill>
              <a:ln>
                <a:noFill/>
              </a:ln>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43" name="Rectangle 22"/>
              <p:cNvSpPr>
                <a:spLocks noChangeArrowheads="1"/>
              </p:cNvSpPr>
              <p:nvPr>
                <p:custDataLst>
                  <p:tags r:id="rId17"/>
                </p:custDataLst>
              </p:nvPr>
            </p:nvSpPr>
            <p:spPr bwMode="auto">
              <a:xfrm>
                <a:off x="5491038" y="2069809"/>
                <a:ext cx="720527" cy="720049"/>
              </a:xfrm>
              <a:prstGeom prst="rect">
                <a:avLst/>
              </a:prstGeom>
              <a:solidFill>
                <a:srgbClr val="1B4785"/>
              </a:solidFill>
              <a:ln>
                <a:noFill/>
              </a:ln>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44" name="TextBox 84"/>
              <p:cNvSpPr txBox="1">
                <a:spLocks noChangeArrowheads="1"/>
              </p:cNvSpPr>
              <p:nvPr>
                <p:custDataLst>
                  <p:tags r:id="rId18"/>
                </p:custDataLst>
              </p:nvPr>
            </p:nvSpPr>
            <p:spPr bwMode="auto">
              <a:xfrm>
                <a:off x="6460704" y="2223410"/>
                <a:ext cx="3955699" cy="2107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altLang="zh-CN" sz="2600" b="1" kern="0" spc="267" dirty="0">
                    <a:solidFill>
                      <a:srgbClr val="1B4785"/>
                    </a:solidFill>
                    <a:latin typeface="微软雅黑" panose="020B0503020204020204" charset="-122"/>
                    <a:ea typeface="微软雅黑" panose="020B0503020204020204" charset="-122"/>
                    <a:cs typeface="+mn-ea"/>
                    <a:sym typeface="+mn-lt"/>
                  </a:rPr>
                  <a:t> </a:t>
                </a:r>
                <a:r>
                  <a:rPr lang="zh-CN" altLang="en-US" sz="2600" b="1" kern="0" spc="267" dirty="0">
                    <a:solidFill>
                      <a:srgbClr val="1B4785"/>
                    </a:solidFill>
                    <a:latin typeface="微软雅黑" panose="020B0503020204020204" charset="-122"/>
                    <a:ea typeface="微软雅黑" panose="020B0503020204020204" charset="-122"/>
                    <a:cs typeface="+mn-ea"/>
                    <a:sym typeface="+mn-lt"/>
                  </a:rPr>
                  <a:t>智能体</a:t>
                </a:r>
              </a:p>
              <a:p>
                <a:pPr eaLnBrk="1" hangingPunct="1">
                  <a:defRPr/>
                </a:pPr>
                <a:endParaRPr lang="zh-CN" altLang="en-US" sz="2600" b="1" kern="0" spc="267" dirty="0">
                  <a:solidFill>
                    <a:srgbClr val="1B4785"/>
                  </a:solidFill>
                  <a:latin typeface="微软雅黑" panose="020B0503020204020204" charset="-122"/>
                  <a:ea typeface="微软雅黑" panose="020B0503020204020204" charset="-122"/>
                  <a:cs typeface="+mn-ea"/>
                  <a:sym typeface="+mn-lt"/>
                </a:endParaRPr>
              </a:p>
              <a:p>
                <a:pPr eaLnBrk="1" hangingPunct="1">
                  <a:defRPr/>
                </a:pPr>
                <a:endParaRPr lang="zh-CN" altLang="en-US" sz="2600" b="1" kern="0" spc="267" dirty="0">
                  <a:solidFill>
                    <a:srgbClr val="1B4785"/>
                  </a:solidFill>
                  <a:latin typeface="微软雅黑" panose="020B0503020204020204" charset="-122"/>
                  <a:ea typeface="微软雅黑" panose="020B0503020204020204" charset="-122"/>
                  <a:cs typeface="+mn-ea"/>
                  <a:sym typeface="+mn-lt"/>
                </a:endParaRPr>
              </a:p>
            </p:txBody>
          </p:sp>
        </p:grpSp>
        <p:grpSp>
          <p:nvGrpSpPr>
            <p:cNvPr id="12" name="组合 11"/>
            <p:cNvGrpSpPr/>
            <p:nvPr>
              <p:custDataLst>
                <p:tags r:id="rId2"/>
              </p:custDataLst>
            </p:nvPr>
          </p:nvGrpSpPr>
          <p:grpSpPr>
            <a:xfrm>
              <a:off x="7809" y="1395"/>
              <a:ext cx="11068" cy="1175"/>
              <a:chOff x="5241899" y="1211096"/>
              <a:chExt cx="5532811" cy="746130"/>
            </a:xfrm>
          </p:grpSpPr>
          <p:sp>
            <p:nvSpPr>
              <p:cNvPr id="13" name="Freeform 14"/>
              <p:cNvSpPr/>
              <p:nvPr>
                <p:custDataLst>
                  <p:tags r:id="rId10"/>
                </p:custDataLst>
              </p:nvPr>
            </p:nvSpPr>
            <p:spPr bwMode="auto">
              <a:xfrm>
                <a:off x="5241899" y="1331112"/>
                <a:ext cx="4533026" cy="594999"/>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14" name="Freeform 15"/>
              <p:cNvSpPr/>
              <p:nvPr>
                <p:custDataLst>
                  <p:tags r:id="rId11"/>
                </p:custDataLst>
              </p:nvPr>
            </p:nvSpPr>
            <p:spPr bwMode="auto">
              <a:xfrm>
                <a:off x="5405004" y="1211096"/>
                <a:ext cx="894385" cy="111170"/>
              </a:xfrm>
              <a:custGeom>
                <a:avLst/>
                <a:gdLst>
                  <a:gd name="T0" fmla="*/ 58241460 w 1038"/>
                  <a:gd name="T1" fmla="*/ 0 h 127"/>
                  <a:gd name="T2" fmla="*/ 546306357 w 1038"/>
                  <a:gd name="T3" fmla="*/ 0 h 127"/>
                  <a:gd name="T4" fmla="*/ 604547817 w 1038"/>
                  <a:gd name="T5" fmla="*/ 76279375 h 127"/>
                  <a:gd name="T6" fmla="*/ 0 w 1038"/>
                  <a:gd name="T7" fmla="*/ 76279375 h 127"/>
                  <a:gd name="T8" fmla="*/ 58241460 w 1038"/>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7">
                    <a:moveTo>
                      <a:pt x="100" y="0"/>
                    </a:moveTo>
                    <a:lnTo>
                      <a:pt x="938" y="0"/>
                    </a:lnTo>
                    <a:lnTo>
                      <a:pt x="1038" y="127"/>
                    </a:lnTo>
                    <a:lnTo>
                      <a:pt x="0" y="127"/>
                    </a:lnTo>
                    <a:lnTo>
                      <a:pt x="100" y="0"/>
                    </a:lnTo>
                    <a:close/>
                  </a:path>
                </a:pathLst>
              </a:custGeom>
              <a:solidFill>
                <a:schemeClr val="tx1">
                  <a:lumMod val="95000"/>
                  <a:lumOff val="5000"/>
                </a:schemeClr>
              </a:solidFill>
              <a:ln>
                <a:noFill/>
              </a:ln>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15" name="Rectangle 16"/>
              <p:cNvSpPr>
                <a:spLocks noChangeArrowheads="1"/>
              </p:cNvSpPr>
              <p:nvPr>
                <p:custDataLst>
                  <p:tags r:id="rId12"/>
                </p:custDataLst>
              </p:nvPr>
            </p:nvSpPr>
            <p:spPr bwMode="auto">
              <a:xfrm>
                <a:off x="5491038" y="1211096"/>
                <a:ext cx="720527" cy="746130"/>
              </a:xfrm>
              <a:prstGeom prst="rect">
                <a:avLst/>
              </a:prstGeom>
              <a:solidFill>
                <a:srgbClr val="1B4785"/>
              </a:solidFill>
              <a:ln>
                <a:noFill/>
              </a:ln>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16" name="TextBox 63"/>
              <p:cNvSpPr txBox="1">
                <a:spLocks noChangeArrowheads="1"/>
              </p:cNvSpPr>
              <p:nvPr>
                <p:custDataLst>
                  <p:tags r:id="rId13"/>
                </p:custDataLst>
              </p:nvPr>
            </p:nvSpPr>
            <p:spPr bwMode="auto">
              <a:xfrm>
                <a:off x="6460703" y="1367727"/>
                <a:ext cx="4314007" cy="490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altLang="zh-CN" sz="2600" b="1" kern="0" spc="267" dirty="0">
                    <a:solidFill>
                      <a:srgbClr val="1B4785"/>
                    </a:solidFill>
                    <a:latin typeface="微软雅黑" panose="020B0503020204020204" charset="-122"/>
                    <a:ea typeface="微软雅黑" panose="020B0503020204020204" charset="-122"/>
                    <a:cs typeface="+mn-ea"/>
                    <a:sym typeface="+mn-lt"/>
                  </a:rPr>
                  <a:t> </a:t>
                </a:r>
                <a:r>
                  <a:rPr lang="zh-CN" altLang="en-US" sz="2600" b="1" kern="0" spc="267" dirty="0">
                    <a:solidFill>
                      <a:srgbClr val="1B4785"/>
                    </a:solidFill>
                    <a:latin typeface="微软雅黑" panose="020B0503020204020204" charset="-122"/>
                    <a:ea typeface="微软雅黑" panose="020B0503020204020204" charset="-122"/>
                    <a:cs typeface="+mn-ea"/>
                    <a:sym typeface="+mn-lt"/>
                  </a:rPr>
                  <a:t>人机协同</a:t>
                </a:r>
              </a:p>
            </p:txBody>
          </p:sp>
          <p:sp>
            <p:nvSpPr>
              <p:cNvPr id="17" name="TextBox 81"/>
              <p:cNvSpPr txBox="1">
                <a:spLocks noChangeArrowheads="1"/>
              </p:cNvSpPr>
              <p:nvPr>
                <p:custDataLst>
                  <p:tags r:id="rId14"/>
                </p:custDataLst>
              </p:nvPr>
            </p:nvSpPr>
            <p:spPr bwMode="auto">
              <a:xfrm>
                <a:off x="5568329" y="1284121"/>
                <a:ext cx="643362" cy="64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altLang="zh-CN" sz="3600" b="1" dirty="0">
                    <a:solidFill>
                      <a:prstClr val="white"/>
                    </a:solidFill>
                    <a:latin typeface="微软雅黑" panose="020B0503020204020204" charset="-122"/>
                    <a:ea typeface="微软雅黑" panose="020B0503020204020204" charset="-122"/>
                  </a:rPr>
                  <a:t>01</a:t>
                </a:r>
                <a:endParaRPr lang="zh-CN" altLang="en-US" sz="3600" b="1" dirty="0">
                  <a:solidFill>
                    <a:prstClr val="white"/>
                  </a:solidFill>
                  <a:latin typeface="微软雅黑" panose="020B0503020204020204" charset="-122"/>
                  <a:ea typeface="微软雅黑" panose="020B0503020204020204" charset="-122"/>
                </a:endParaRPr>
              </a:p>
            </p:txBody>
          </p:sp>
        </p:grpSp>
        <p:grpSp>
          <p:nvGrpSpPr>
            <p:cNvPr id="5" name="组合 4"/>
            <p:cNvGrpSpPr/>
            <p:nvPr>
              <p:custDataLst>
                <p:tags r:id="rId3"/>
              </p:custDataLst>
            </p:nvPr>
          </p:nvGrpSpPr>
          <p:grpSpPr>
            <a:xfrm>
              <a:off x="7809" y="4844"/>
              <a:ext cx="10351" cy="2904"/>
              <a:chOff x="5241899" y="2069809"/>
              <a:chExt cx="5174504" cy="1843643"/>
            </a:xfrm>
          </p:grpSpPr>
          <p:sp>
            <p:nvSpPr>
              <p:cNvPr id="8" name="Freeform 20"/>
              <p:cNvSpPr/>
              <p:nvPr>
                <p:custDataLst>
                  <p:tags r:id="rId5"/>
                </p:custDataLst>
              </p:nvPr>
            </p:nvSpPr>
            <p:spPr bwMode="auto">
              <a:xfrm>
                <a:off x="5241899" y="2191722"/>
                <a:ext cx="4533127" cy="56575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9" name="Freeform 21"/>
              <p:cNvSpPr/>
              <p:nvPr>
                <p:custDataLst>
                  <p:tags r:id="rId6"/>
                </p:custDataLst>
              </p:nvPr>
            </p:nvSpPr>
            <p:spPr bwMode="auto">
              <a:xfrm>
                <a:off x="5405004" y="2069809"/>
                <a:ext cx="894385" cy="112962"/>
              </a:xfrm>
              <a:custGeom>
                <a:avLst/>
                <a:gdLst>
                  <a:gd name="T0" fmla="*/ 58241460 w 1038"/>
                  <a:gd name="T1" fmla="*/ 0 h 128"/>
                  <a:gd name="T2" fmla="*/ 546306357 w 1038"/>
                  <a:gd name="T3" fmla="*/ 0 h 128"/>
                  <a:gd name="T4" fmla="*/ 604547817 w 1038"/>
                  <a:gd name="T5" fmla="*/ 78143751 h 128"/>
                  <a:gd name="T6" fmla="*/ 0 w 1038"/>
                  <a:gd name="T7" fmla="*/ 78143751 h 128"/>
                  <a:gd name="T8" fmla="*/ 58241460 w 1038"/>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8">
                    <a:moveTo>
                      <a:pt x="100" y="0"/>
                    </a:moveTo>
                    <a:lnTo>
                      <a:pt x="938" y="0"/>
                    </a:lnTo>
                    <a:lnTo>
                      <a:pt x="1038" y="128"/>
                    </a:lnTo>
                    <a:lnTo>
                      <a:pt x="0" y="128"/>
                    </a:lnTo>
                    <a:lnTo>
                      <a:pt x="100" y="0"/>
                    </a:lnTo>
                    <a:close/>
                  </a:path>
                </a:pathLst>
              </a:custGeom>
              <a:solidFill>
                <a:schemeClr val="tx1">
                  <a:lumMod val="95000"/>
                  <a:lumOff val="5000"/>
                </a:schemeClr>
              </a:solidFill>
              <a:ln>
                <a:noFill/>
              </a:ln>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10" name="Rectangle 22"/>
              <p:cNvSpPr>
                <a:spLocks noChangeArrowheads="1"/>
              </p:cNvSpPr>
              <p:nvPr>
                <p:custDataLst>
                  <p:tags r:id="rId7"/>
                </p:custDataLst>
              </p:nvPr>
            </p:nvSpPr>
            <p:spPr bwMode="auto">
              <a:xfrm>
                <a:off x="5491038" y="2069809"/>
                <a:ext cx="720527" cy="720049"/>
              </a:xfrm>
              <a:prstGeom prst="rect">
                <a:avLst/>
              </a:prstGeom>
              <a:solidFill>
                <a:srgbClr val="1B4785"/>
              </a:solidFill>
              <a:ln>
                <a:noFill/>
              </a:ln>
            </p:spPr>
            <p:txBody>
              <a:bodyPr lIns="91416" tIns="45708" rIns="91416" bIns="45708"/>
              <a:lstStyle/>
              <a:p>
                <a:pPr>
                  <a:defRPr/>
                </a:pPr>
                <a:endParaRPr lang="zh-CN" altLang="en-US" sz="2490" dirty="0">
                  <a:solidFill>
                    <a:prstClr val="black"/>
                  </a:solidFill>
                  <a:ea typeface="微软雅黑" panose="020B0503020204020204" charset="-122"/>
                </a:endParaRPr>
              </a:p>
            </p:txBody>
          </p:sp>
          <p:sp>
            <p:nvSpPr>
              <p:cNvPr id="19" name="TextBox 84"/>
              <p:cNvSpPr txBox="1">
                <a:spLocks noChangeArrowheads="1"/>
              </p:cNvSpPr>
              <p:nvPr>
                <p:custDataLst>
                  <p:tags r:id="rId8"/>
                </p:custDataLst>
              </p:nvPr>
            </p:nvSpPr>
            <p:spPr bwMode="auto">
              <a:xfrm>
                <a:off x="6460704" y="2223410"/>
                <a:ext cx="3955699" cy="1690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altLang="zh-CN" sz="2600" b="1" kern="0" spc="267" dirty="0">
                    <a:solidFill>
                      <a:srgbClr val="1B4785"/>
                    </a:solidFill>
                    <a:latin typeface="微软雅黑" panose="020B0503020204020204" charset="-122"/>
                    <a:ea typeface="微软雅黑" panose="020B0503020204020204" charset="-122"/>
                    <a:cs typeface="+mn-ea"/>
                    <a:sym typeface="+mn-lt"/>
                  </a:rPr>
                  <a:t> </a:t>
                </a:r>
                <a:r>
                  <a:rPr lang="zh-CN" altLang="en-US" sz="2600" b="1" kern="0" spc="267" dirty="0">
                    <a:solidFill>
                      <a:srgbClr val="1B4785"/>
                    </a:solidFill>
                    <a:latin typeface="微软雅黑" panose="020B0503020204020204" charset="-122"/>
                    <a:ea typeface="微软雅黑" panose="020B0503020204020204" charset="-122"/>
                    <a:cs typeface="+mn-ea"/>
                    <a:sym typeface="+mn-lt"/>
                  </a:rPr>
                  <a:t>算法训练平台</a:t>
                </a:r>
              </a:p>
              <a:p>
                <a:pPr eaLnBrk="1" hangingPunct="1">
                  <a:defRPr/>
                </a:pPr>
                <a:endParaRPr lang="zh-CN" altLang="en-US" sz="2600" b="1" kern="0" spc="267" dirty="0">
                  <a:solidFill>
                    <a:srgbClr val="1B4785"/>
                  </a:solidFill>
                  <a:latin typeface="微软雅黑" panose="020B0503020204020204" charset="-122"/>
                  <a:ea typeface="微软雅黑" panose="020B0503020204020204" charset="-122"/>
                  <a:cs typeface="+mn-ea"/>
                  <a:sym typeface="+mn-lt"/>
                </a:endParaRPr>
              </a:p>
              <a:p>
                <a:pPr eaLnBrk="1" hangingPunct="1">
                  <a:defRPr/>
                </a:pPr>
                <a:endParaRPr lang="zh-CN" altLang="en-US" sz="2600" b="1" kern="0" spc="267" dirty="0">
                  <a:solidFill>
                    <a:srgbClr val="1B4785"/>
                  </a:solidFill>
                  <a:latin typeface="微软雅黑" panose="020B0503020204020204" charset="-122"/>
                  <a:ea typeface="微软雅黑" panose="020B0503020204020204" charset="-122"/>
                  <a:cs typeface="+mn-ea"/>
                  <a:sym typeface="+mn-lt"/>
                </a:endParaRPr>
              </a:p>
              <a:p>
                <a:pPr eaLnBrk="1" hangingPunct="1">
                  <a:defRPr/>
                </a:pPr>
                <a:r>
                  <a:rPr lang="en-US" altLang="zh-CN" sz="2600" b="1" kern="0" spc="267" dirty="0">
                    <a:solidFill>
                      <a:srgbClr val="1B4785"/>
                    </a:solidFill>
                    <a:latin typeface="微软雅黑" panose="020B0503020204020204" charset="-122"/>
                    <a:ea typeface="微软雅黑" panose="020B0503020204020204" charset="-122"/>
                    <a:cs typeface="+mn-ea"/>
                    <a:sym typeface="+mn-lt"/>
                  </a:rPr>
                  <a:t> </a:t>
                </a:r>
              </a:p>
            </p:txBody>
          </p:sp>
          <p:sp>
            <p:nvSpPr>
              <p:cNvPr id="20" name="TextBox 85"/>
              <p:cNvSpPr txBox="1">
                <a:spLocks noChangeArrowheads="1"/>
              </p:cNvSpPr>
              <p:nvPr>
                <p:custDataLst>
                  <p:tags r:id="rId9"/>
                </p:custDataLst>
              </p:nvPr>
            </p:nvSpPr>
            <p:spPr bwMode="auto">
              <a:xfrm>
                <a:off x="5568336" y="2096477"/>
                <a:ext cx="642876" cy="378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altLang="zh-CN" sz="3600" b="1" dirty="0">
                    <a:solidFill>
                      <a:prstClr val="white"/>
                    </a:solidFill>
                    <a:latin typeface="微软雅黑" panose="020B0503020204020204" charset="-122"/>
                    <a:ea typeface="微软雅黑" panose="020B0503020204020204" charset="-122"/>
                  </a:rPr>
                  <a:t>03</a:t>
                </a:r>
                <a:endParaRPr lang="zh-CN" altLang="en-US" sz="3600" b="1" dirty="0">
                  <a:solidFill>
                    <a:prstClr val="white"/>
                  </a:solidFill>
                  <a:latin typeface="微软雅黑" panose="020B0503020204020204" charset="-122"/>
                  <a:ea typeface="微软雅黑" panose="020B0503020204020204" charset="-122"/>
                </a:endParaRPr>
              </a:p>
            </p:txBody>
          </p:sp>
        </p:grpSp>
        <p:sp>
          <p:nvSpPr>
            <p:cNvPr id="35" name="TextBox 81"/>
            <p:cNvSpPr txBox="1">
              <a:spLocks noChangeArrowheads="1"/>
            </p:cNvSpPr>
            <p:nvPr>
              <p:custDataLst>
                <p:tags r:id="rId4"/>
              </p:custDataLst>
            </p:nvPr>
          </p:nvSpPr>
          <p:spPr bwMode="auto">
            <a:xfrm>
              <a:off x="8462" y="3198"/>
              <a:ext cx="1287" cy="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r>
                <a:rPr lang="en-US" altLang="zh-CN" sz="3600" b="1" dirty="0">
                  <a:solidFill>
                    <a:prstClr val="white"/>
                  </a:solidFill>
                  <a:latin typeface="微软雅黑" panose="020B0503020204020204" charset="-122"/>
                  <a:ea typeface="微软雅黑" panose="020B0503020204020204" charset="-122"/>
                </a:rPr>
                <a:t>02</a:t>
              </a:r>
              <a:endParaRPr lang="zh-CN" altLang="en-US" sz="3600" b="1" dirty="0">
                <a:solidFill>
                  <a:prstClr val="white"/>
                </a:solidFill>
                <a:latin typeface="微软雅黑" panose="020B0503020204020204" charset="-122"/>
                <a:ea typeface="微软雅黑" panose="020B0503020204020204" charset="-122"/>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比赛平台介绍</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 name="文本框 6"/>
          <p:cNvSpPr txBox="1"/>
          <p:nvPr/>
        </p:nvSpPr>
        <p:spPr>
          <a:xfrm>
            <a:off x="551816" y="1871307"/>
            <a:ext cx="2226801"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5</a:t>
            </a:r>
            <a:r>
              <a:rPr lang="zh-CN" altLang="en-US" sz="1800" dirty="0">
                <a:effectLst>
                  <a:outerShdw blurRad="38100" dist="38100" dir="2700000" algn="tl">
                    <a:srgbClr val="000000">
                      <a:alpha val="43137"/>
                    </a:srgbClr>
                  </a:outerShdw>
                </a:effectLst>
              </a:rPr>
              <a:t>、操作流程</a:t>
            </a:r>
          </a:p>
        </p:txBody>
      </p:sp>
      <p:grpSp>
        <p:nvGrpSpPr>
          <p:cNvPr id="8" name="组合 7"/>
          <p:cNvGrpSpPr/>
          <p:nvPr/>
        </p:nvGrpSpPr>
        <p:grpSpPr>
          <a:xfrm>
            <a:off x="0" y="1179732"/>
            <a:ext cx="11519535" cy="579810"/>
            <a:chOff x="0" y="1760"/>
            <a:chExt cx="18141" cy="913"/>
          </a:xfrm>
        </p:grpSpPr>
        <p:sp>
          <p:nvSpPr>
            <p:cNvPr id="10"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13"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14"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15"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16" name="矩形 15"/>
          <p:cNvSpPr/>
          <p:nvPr/>
        </p:nvSpPr>
        <p:spPr>
          <a:xfrm>
            <a:off x="414450" y="2233450"/>
            <a:ext cx="11225734" cy="1156407"/>
          </a:xfrm>
          <a:prstGeom prst="rect">
            <a:avLst/>
          </a:prstGeom>
        </p:spPr>
        <p:txBody>
          <a:bodyPr wrap="square">
            <a:spAutoFit/>
          </a:bodyPr>
          <a:lstStyle/>
          <a:p>
            <a:pPr indent="457200">
              <a:lnSpc>
                <a:spcPct val="150000"/>
              </a:lnSpc>
            </a:pPr>
            <a:r>
              <a:rPr lang="zh-CN" altLang="en-US" sz="1600" b="1" dirty="0"/>
              <a:t>智能体一</a:t>
            </a:r>
            <a:r>
              <a:rPr lang="zh-CN" altLang="en-US" sz="1600" dirty="0"/>
              <a:t>的操作流程分为</a:t>
            </a:r>
            <a:r>
              <a:rPr lang="zh-CN" altLang="en-US" sz="1600" b="1" dirty="0"/>
              <a:t>算法验证</a:t>
            </a:r>
            <a:r>
              <a:rPr lang="zh-CN" altLang="en-US" sz="1600" dirty="0"/>
              <a:t>与</a:t>
            </a:r>
            <a:r>
              <a:rPr lang="zh-CN" altLang="en-US" sz="1600" b="1" dirty="0"/>
              <a:t>平台调度</a:t>
            </a:r>
            <a:r>
              <a:rPr lang="zh-CN" altLang="en-US" sz="1600" dirty="0"/>
              <a:t>两个阶段。由于灵弈平台采用高仿真引擎导致运行耗时较长，为提升验证效率，用户可先通过</a:t>
            </a:r>
            <a:r>
              <a:rPr lang="zh-CN" altLang="en-US" sz="1600" b="1" dirty="0"/>
              <a:t>轻量级初步截击引擎</a:t>
            </a:r>
            <a:r>
              <a:rPr lang="zh-CN" altLang="en-US" sz="1600" dirty="0"/>
              <a:t>快速验证算法拦截效率。验证通过后，将优化后的算法</a:t>
            </a:r>
            <a:r>
              <a:rPr lang="zh-CN" altLang="en-US" sz="1600" b="1" dirty="0"/>
              <a:t>部署</a:t>
            </a:r>
            <a:r>
              <a:rPr lang="zh-CN" altLang="en-US" sz="1600" dirty="0"/>
              <a:t>至灵弈武器目标分配智能体，最终通过</a:t>
            </a:r>
            <a:r>
              <a:rPr lang="zh-CN" altLang="en-US" sz="1600" b="1" dirty="0"/>
              <a:t>灵弈平台调度该智能体</a:t>
            </a:r>
            <a:r>
              <a:rPr lang="zh-CN" altLang="en-US" sz="1600" dirty="0"/>
              <a:t>完成作战场景下的</a:t>
            </a:r>
            <a:r>
              <a:rPr lang="zh-CN" altLang="en-US" sz="1600" b="1" dirty="0"/>
              <a:t>武器目标分配</a:t>
            </a:r>
            <a:r>
              <a:rPr lang="zh-CN" altLang="en-US" sz="1600" dirty="0"/>
              <a:t>。</a:t>
            </a:r>
          </a:p>
        </p:txBody>
      </p:sp>
      <p:pic>
        <p:nvPicPr>
          <p:cNvPr id="17" name="Picture 7" descr="DES环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8553" y="3387633"/>
            <a:ext cx="4743831" cy="341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p:cNvSpPr/>
          <p:nvPr/>
        </p:nvSpPr>
        <p:spPr>
          <a:xfrm>
            <a:off x="848017" y="3537665"/>
            <a:ext cx="2403222" cy="338554"/>
          </a:xfrm>
          <a:prstGeom prst="rect">
            <a:avLst/>
          </a:prstGeom>
        </p:spPr>
        <p:txBody>
          <a:bodyPr wrap="none">
            <a:spAutoFit/>
          </a:bodyPr>
          <a:lstStyle/>
          <a:p>
            <a:pPr marL="342900" indent="-342900">
              <a:buFont typeface="+mj-ea"/>
              <a:buAutoNum type="circleNumDbPlain"/>
            </a:pPr>
            <a:r>
              <a:rPr lang="zh-CN" altLang="en-US" sz="1600" b="1" dirty="0"/>
              <a:t>截击引擎快速验证    </a:t>
            </a:r>
          </a:p>
        </p:txBody>
      </p:sp>
      <p:sp>
        <p:nvSpPr>
          <p:cNvPr id="19" name="矩形 18"/>
          <p:cNvSpPr/>
          <p:nvPr/>
        </p:nvSpPr>
        <p:spPr>
          <a:xfrm>
            <a:off x="1210056" y="3964393"/>
            <a:ext cx="1245854" cy="338554"/>
          </a:xfrm>
          <a:prstGeom prst="rect">
            <a:avLst/>
          </a:prstGeom>
        </p:spPr>
        <p:txBody>
          <a:bodyPr wrap="none">
            <a:spAutoFit/>
          </a:bodyPr>
          <a:lstStyle/>
          <a:p>
            <a:r>
              <a:rPr lang="en-US" altLang="zh-CN" sz="1600" dirty="0"/>
              <a:t>a) </a:t>
            </a:r>
            <a:r>
              <a:rPr lang="zh-CN" altLang="en-US" sz="1600" dirty="0"/>
              <a:t>环境配置</a:t>
            </a:r>
          </a:p>
        </p:txBody>
      </p:sp>
      <p:sp>
        <p:nvSpPr>
          <p:cNvPr id="20" name="矩形 19"/>
          <p:cNvSpPr/>
          <p:nvPr/>
        </p:nvSpPr>
        <p:spPr>
          <a:xfrm>
            <a:off x="685980" y="4324324"/>
            <a:ext cx="4949507" cy="1156407"/>
          </a:xfrm>
          <a:prstGeom prst="rect">
            <a:avLst/>
          </a:prstGeom>
        </p:spPr>
        <p:txBody>
          <a:bodyPr wrap="square">
            <a:spAutoFit/>
          </a:bodyPr>
          <a:lstStyle/>
          <a:p>
            <a:pPr indent="457200">
              <a:lnSpc>
                <a:spcPct val="150000"/>
              </a:lnSpc>
            </a:pPr>
            <a:r>
              <a:rPr lang="zh-CN" altLang="en-US" sz="1600" dirty="0"/>
              <a:t>使用</a:t>
            </a:r>
            <a:r>
              <a:rPr lang="en-US" altLang="zh-CN" sz="1600" dirty="0" err="1"/>
              <a:t>Pycharm</a:t>
            </a:r>
            <a:r>
              <a:rPr lang="zh-CN" altLang="en-US" sz="1600" dirty="0"/>
              <a:t>打开</a:t>
            </a:r>
            <a:r>
              <a:rPr lang="en-US" altLang="zh-CN" sz="1600" dirty="0"/>
              <a:t>WTA-Project</a:t>
            </a:r>
            <a:r>
              <a:rPr lang="zh-CN" altLang="en-US" sz="1600" dirty="0"/>
              <a:t>，采用</a:t>
            </a:r>
            <a:r>
              <a:rPr lang="en-US" altLang="zh-CN" sz="1600" dirty="0" err="1"/>
              <a:t>conda</a:t>
            </a:r>
            <a:r>
              <a:rPr lang="zh-CN" altLang="en-US" sz="1600" dirty="0"/>
              <a:t>新建</a:t>
            </a:r>
            <a:r>
              <a:rPr lang="en-US" altLang="zh-CN" sz="1600" dirty="0"/>
              <a:t>python</a:t>
            </a:r>
            <a:r>
              <a:rPr lang="zh-CN" altLang="en-US" sz="1600" dirty="0"/>
              <a:t>版本为</a:t>
            </a:r>
            <a:r>
              <a:rPr lang="en-US" altLang="zh-CN" sz="1600" dirty="0"/>
              <a:t>3.9</a:t>
            </a:r>
            <a:r>
              <a:rPr lang="zh-CN" altLang="en-US" sz="1600" dirty="0"/>
              <a:t>的环境，并通过</a:t>
            </a:r>
            <a:r>
              <a:rPr lang="en-US" altLang="zh-CN" sz="1600" dirty="0"/>
              <a:t>pip</a:t>
            </a:r>
            <a:r>
              <a:rPr lang="zh-CN" altLang="en-US" sz="1600" dirty="0"/>
              <a:t>安装</a:t>
            </a:r>
            <a:r>
              <a:rPr lang="en-US" altLang="zh-CN" sz="1600" dirty="0" err="1"/>
              <a:t>simpy</a:t>
            </a:r>
            <a:r>
              <a:rPr lang="zh-CN" altLang="en-US" sz="1600" dirty="0"/>
              <a:t>包，配置完成后，点击“</a:t>
            </a:r>
            <a:r>
              <a:rPr lang="en-US" altLang="zh-CN" sz="1600" dirty="0"/>
              <a:t>OK</a:t>
            </a:r>
            <a:r>
              <a:rPr lang="zh-CN" altLang="en-US" sz="1600" dirty="0"/>
              <a:t>”按钮。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17"/>
                                        </p:tgtEl>
                                        <p:attrNameLst>
                                          <p:attrName>ppt_x</p:attrName>
                                        </p:attrNameLst>
                                      </p:cBhvr>
                                      <p:tavLst>
                                        <p:tav tm="0">
                                          <p:val>
                                            <p:strVal val="ppt_x"/>
                                          </p:val>
                                        </p:tav>
                                        <p:tav tm="100000">
                                          <p:val>
                                            <p:strVal val="ppt_x"/>
                                          </p:val>
                                        </p:tav>
                                      </p:tavLst>
                                    </p:anim>
                                    <p:anim calcmode="lin" valueType="num">
                                      <p:cBhvr additive="base">
                                        <p:cTn id="12" dur="500"/>
                                        <p:tgtEl>
                                          <p:spTgt spid="17"/>
                                        </p:tgtEl>
                                        <p:attrNameLst>
                                          <p:attrName>ppt_y</p:attrName>
                                        </p:attrNameLst>
                                      </p:cBhvr>
                                      <p:tavLst>
                                        <p:tav tm="0">
                                          <p:val>
                                            <p:strVal val="ppt_y"/>
                                          </p:val>
                                        </p:tav>
                                        <p:tav tm="100000">
                                          <p:val>
                                            <p:strVal val="1+ppt_h/2"/>
                                          </p:val>
                                        </p:tav>
                                      </p:tavLst>
                                    </p:anim>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矩形 6"/>
          <p:cNvSpPr/>
          <p:nvPr/>
        </p:nvSpPr>
        <p:spPr>
          <a:xfrm>
            <a:off x="540404" y="1834665"/>
            <a:ext cx="1311578" cy="353943"/>
          </a:xfrm>
          <a:prstGeom prst="rect">
            <a:avLst/>
          </a:prstGeom>
        </p:spPr>
        <p:txBody>
          <a:bodyPr wrap="none">
            <a:spAutoFit/>
          </a:bodyPr>
          <a:lstStyle/>
          <a:p>
            <a:r>
              <a:rPr lang="en-US" altLang="zh-CN" sz="1700" dirty="0"/>
              <a:t>b) </a:t>
            </a:r>
            <a:r>
              <a:rPr lang="zh-CN" altLang="en-US" sz="1700" dirty="0"/>
              <a:t>算法部署</a:t>
            </a:r>
          </a:p>
        </p:txBody>
      </p:sp>
      <p:sp>
        <p:nvSpPr>
          <p:cNvPr id="11" name="矩形 10"/>
          <p:cNvSpPr/>
          <p:nvPr/>
        </p:nvSpPr>
        <p:spPr>
          <a:xfrm>
            <a:off x="64135" y="2225250"/>
            <a:ext cx="12190133" cy="787075"/>
          </a:xfrm>
          <a:prstGeom prst="rect">
            <a:avLst/>
          </a:prstGeom>
        </p:spPr>
        <p:txBody>
          <a:bodyPr wrap="square">
            <a:spAutoFit/>
          </a:bodyPr>
          <a:lstStyle/>
          <a:p>
            <a:pPr indent="457200">
              <a:lnSpc>
                <a:spcPct val="150000"/>
              </a:lnSpc>
            </a:pPr>
            <a:r>
              <a:rPr lang="zh-CN" altLang="en-US" sz="1600" dirty="0"/>
              <a:t>以</a:t>
            </a:r>
            <a:r>
              <a:rPr lang="zh-CN" altLang="en-US" sz="1600" b="1" dirty="0"/>
              <a:t>多目标粒子群算法</a:t>
            </a:r>
            <a:r>
              <a:rPr lang="zh-CN" altLang="en-US" sz="1600" dirty="0"/>
              <a:t>为例，静态分配和动态分配算法分别在</a:t>
            </a:r>
            <a:r>
              <a:rPr lang="en-US" altLang="zh-CN" sz="1600" i="1" dirty="0" err="1"/>
              <a:t>generate_agent_info_alg</a:t>
            </a:r>
            <a:r>
              <a:rPr lang="en-US" altLang="zh-CN" sz="1600" i="1" dirty="0"/>
              <a:t>()</a:t>
            </a:r>
            <a:r>
              <a:rPr lang="zh-CN" altLang="en-US" sz="1600" dirty="0"/>
              <a:t>函数和</a:t>
            </a:r>
            <a:r>
              <a:rPr lang="en-US" altLang="zh-CN" sz="1600" i="1" dirty="0" err="1"/>
              <a:t>generate_agent_info_alg_dynamic</a:t>
            </a:r>
            <a:r>
              <a:rPr lang="en-US" altLang="zh-CN" sz="1600" i="1" dirty="0"/>
              <a:t>()</a:t>
            </a:r>
            <a:r>
              <a:rPr lang="zh-CN" altLang="en-US" sz="1600" dirty="0"/>
              <a:t>中体现。在</a:t>
            </a:r>
            <a:r>
              <a:rPr lang="en-US" altLang="zh-CN" sz="1600" dirty="0"/>
              <a:t>generate_data.py</a:t>
            </a:r>
            <a:r>
              <a:rPr lang="zh-CN" altLang="en-US" sz="1600" dirty="0"/>
              <a:t>中导入</a:t>
            </a:r>
            <a:r>
              <a:rPr lang="en-US" altLang="zh-CN" sz="1600" b="1" dirty="0" err="1"/>
              <a:t>BinaryMOPSO</a:t>
            </a:r>
            <a:r>
              <a:rPr lang="zh-CN" altLang="en-US" sz="1600" b="1" dirty="0"/>
              <a:t>类</a:t>
            </a:r>
            <a:r>
              <a:rPr lang="zh-CN" altLang="en-US" sz="1600" dirty="0"/>
              <a:t>，调用该算法得到分配结果，并按照</a:t>
            </a:r>
            <a:r>
              <a:rPr lang="zh-CN" altLang="en-US" sz="1600" b="1" dirty="0"/>
              <a:t>截击引擎态势</a:t>
            </a:r>
            <a:r>
              <a:rPr lang="zh-CN" altLang="en-US" sz="1600" dirty="0"/>
              <a:t>要求进行匹配。</a:t>
            </a:r>
          </a:p>
        </p:txBody>
      </p:sp>
      <p:sp>
        <p:nvSpPr>
          <p:cNvPr id="12" name="矩形 11"/>
          <p:cNvSpPr/>
          <p:nvPr/>
        </p:nvSpPr>
        <p:spPr>
          <a:xfrm>
            <a:off x="553229" y="3124866"/>
            <a:ext cx="1298753" cy="353943"/>
          </a:xfrm>
          <a:prstGeom prst="rect">
            <a:avLst/>
          </a:prstGeom>
        </p:spPr>
        <p:txBody>
          <a:bodyPr wrap="none">
            <a:spAutoFit/>
          </a:bodyPr>
          <a:lstStyle/>
          <a:p>
            <a:r>
              <a:rPr lang="en-US" altLang="zh-CN" sz="1700" dirty="0"/>
              <a:t>c) </a:t>
            </a:r>
            <a:r>
              <a:rPr lang="zh-CN" altLang="en-US" sz="1700" dirty="0"/>
              <a:t>算法验证</a:t>
            </a:r>
          </a:p>
        </p:txBody>
      </p:sp>
      <p:sp>
        <p:nvSpPr>
          <p:cNvPr id="13" name="矩形 12"/>
          <p:cNvSpPr/>
          <p:nvPr/>
        </p:nvSpPr>
        <p:spPr>
          <a:xfrm>
            <a:off x="64135" y="3471418"/>
            <a:ext cx="12126931" cy="787075"/>
          </a:xfrm>
          <a:prstGeom prst="rect">
            <a:avLst/>
          </a:prstGeom>
        </p:spPr>
        <p:txBody>
          <a:bodyPr wrap="square">
            <a:spAutoFit/>
          </a:bodyPr>
          <a:lstStyle/>
          <a:p>
            <a:pPr indent="457200">
              <a:lnSpc>
                <a:spcPct val="150000"/>
              </a:lnSpc>
            </a:pPr>
            <a:r>
              <a:rPr lang="zh-CN" altLang="en-US" sz="1600" dirty="0"/>
              <a:t>运行</a:t>
            </a:r>
            <a:r>
              <a:rPr lang="en-US" altLang="zh-CN" sz="1600" dirty="0"/>
              <a:t>main.py</a:t>
            </a:r>
            <a:r>
              <a:rPr lang="zh-CN" altLang="en-US" sz="1600" dirty="0"/>
              <a:t>函数，启动算法验证，可以通过</a:t>
            </a:r>
            <a:r>
              <a:rPr lang="en-US" altLang="zh-CN" sz="1600" b="1" dirty="0" err="1"/>
              <a:t>situation_class</a:t>
            </a:r>
            <a:r>
              <a:rPr lang="zh-CN" altLang="en-US" sz="1600" dirty="0"/>
              <a:t>字段配置静态分配和动态分配。用户可通过</a:t>
            </a:r>
            <a:r>
              <a:rPr lang="en-US" altLang="zh-CN" sz="1600" dirty="0"/>
              <a:t>python</a:t>
            </a:r>
            <a:r>
              <a:rPr lang="zh-CN" altLang="en-US" sz="1600" dirty="0"/>
              <a:t>控制台查看拦截情况的输出，并在可视化窗口可以查看拦截情况。</a:t>
            </a:r>
          </a:p>
        </p:txBody>
      </p:sp>
      <p:pic>
        <p:nvPicPr>
          <p:cNvPr id="14" name="Picture 3" descr="DES可视化"/>
          <p:cNvPicPr>
            <a:picLocks noChangeAspect="1" noChangeArrowheads="1"/>
          </p:cNvPicPr>
          <p:nvPr/>
        </p:nvPicPr>
        <p:blipFill rotWithShape="1">
          <a:blip r:embed="rId4">
            <a:extLst>
              <a:ext uri="{28A0092B-C50C-407E-A947-70E740481C1C}">
                <a14:useLocalDpi xmlns:a14="http://schemas.microsoft.com/office/drawing/2010/main" val="0"/>
              </a:ext>
            </a:extLst>
          </a:blip>
          <a:srcRect t="18512"/>
          <a:stretch>
            <a:fillRect/>
          </a:stretch>
        </p:blipFill>
        <p:spPr bwMode="auto">
          <a:xfrm>
            <a:off x="7890440" y="3975174"/>
            <a:ext cx="3900380" cy="27078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DES控制台输出"/>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660" y="4334643"/>
            <a:ext cx="7234275" cy="22722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13"/>
                                        </p:tgtEl>
                                        <p:attrNameLst>
                                          <p:attrName>ppt_x</p:attrName>
                                        </p:attrNameLst>
                                      </p:cBhvr>
                                      <p:tavLst>
                                        <p:tav tm="0">
                                          <p:val>
                                            <p:strVal val="ppt_x"/>
                                          </p:val>
                                        </p:tav>
                                        <p:tav tm="100000">
                                          <p:val>
                                            <p:strVal val="ppt_x"/>
                                          </p:val>
                                        </p:tav>
                                      </p:tavLst>
                                    </p:anim>
                                    <p:anim calcmode="lin" valueType="num">
                                      <p:cBhvr additive="base">
                                        <p:cTn id="15" dur="500"/>
                                        <p:tgtEl>
                                          <p:spTgt spid="13"/>
                                        </p:tgtEl>
                                        <p:attrNameLst>
                                          <p:attrName>ppt_y</p:attrName>
                                        </p:attrNameLst>
                                      </p:cBhvr>
                                      <p:tavLst>
                                        <p:tav tm="0">
                                          <p:val>
                                            <p:strVal val="ppt_y"/>
                                          </p:val>
                                        </p:tav>
                                        <p:tav tm="100000">
                                          <p:val>
                                            <p:strVal val="1+ppt_h/2"/>
                                          </p:val>
                                        </p:tav>
                                      </p:tavLst>
                                    </p:anim>
                                    <p:set>
                                      <p:cBhvr>
                                        <p:cTn id="16" dur="1" fill="hold">
                                          <p:stCondLst>
                                            <p:cond delay="499"/>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2" presetClass="exit" presetSubtype="4" fill="hold" nodeType="withEffect">
                                  <p:stCondLst>
                                    <p:cond delay="0"/>
                                  </p:stCondLst>
                                  <p:childTnLst>
                                    <p:anim calcmode="lin" valueType="num">
                                      <p:cBhvr additive="base">
                                        <p:cTn id="23" dur="500"/>
                                        <p:tgtEl>
                                          <p:spTgt spid="14"/>
                                        </p:tgtEl>
                                        <p:attrNameLst>
                                          <p:attrName>ppt_x</p:attrName>
                                        </p:attrNameLst>
                                      </p:cBhvr>
                                      <p:tavLst>
                                        <p:tav tm="0">
                                          <p:val>
                                            <p:strVal val="ppt_x"/>
                                          </p:val>
                                        </p:tav>
                                        <p:tav tm="100000">
                                          <p:val>
                                            <p:strVal val="ppt_x"/>
                                          </p:val>
                                        </p:tav>
                                      </p:tavLst>
                                    </p:anim>
                                    <p:anim calcmode="lin" valueType="num">
                                      <p:cBhvr additive="base">
                                        <p:cTn id="24" dur="500"/>
                                        <p:tgtEl>
                                          <p:spTgt spid="14"/>
                                        </p:tgtEl>
                                        <p:attrNameLst>
                                          <p:attrName>ppt_y</p:attrName>
                                        </p:attrNameLst>
                                      </p:cBhvr>
                                      <p:tavLst>
                                        <p:tav tm="0">
                                          <p:val>
                                            <p:strVal val="ppt_y"/>
                                          </p:val>
                                        </p:tav>
                                        <p:tav tm="100000">
                                          <p:val>
                                            <p:strVal val="1+ppt_h/2"/>
                                          </p:val>
                                        </p:tav>
                                      </p:tavLst>
                                    </p:anim>
                                    <p:set>
                                      <p:cBhvr>
                                        <p:cTn id="25" dur="1" fill="hold">
                                          <p:stCondLst>
                                            <p:cond delay="499"/>
                                          </p:stCondLst>
                                        </p:cTn>
                                        <p:tgtEl>
                                          <p:spTgt spid="14"/>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矩形 6"/>
          <p:cNvSpPr/>
          <p:nvPr/>
        </p:nvSpPr>
        <p:spPr>
          <a:xfrm>
            <a:off x="487681" y="1924017"/>
            <a:ext cx="2553904" cy="353943"/>
          </a:xfrm>
          <a:prstGeom prst="rect">
            <a:avLst/>
          </a:prstGeom>
        </p:spPr>
        <p:txBody>
          <a:bodyPr wrap="none">
            <a:spAutoFit/>
          </a:bodyPr>
          <a:lstStyle/>
          <a:p>
            <a:pPr marL="342900" indent="-342900">
              <a:buFont typeface="+mj-ea"/>
              <a:buAutoNum type="circleNumDbPlain" startAt="2"/>
            </a:pPr>
            <a:r>
              <a:rPr lang="zh-CN" altLang="en-US" sz="1700" b="1" dirty="0"/>
              <a:t>灵弈平台部署与调度 </a:t>
            </a:r>
          </a:p>
        </p:txBody>
      </p:sp>
      <p:sp>
        <p:nvSpPr>
          <p:cNvPr id="8" name="矩形 7"/>
          <p:cNvSpPr/>
          <p:nvPr/>
        </p:nvSpPr>
        <p:spPr>
          <a:xfrm>
            <a:off x="64135" y="2213205"/>
            <a:ext cx="8686800" cy="417743"/>
          </a:xfrm>
          <a:prstGeom prst="rect">
            <a:avLst/>
          </a:prstGeom>
        </p:spPr>
        <p:txBody>
          <a:bodyPr wrap="square">
            <a:spAutoFit/>
          </a:bodyPr>
          <a:lstStyle/>
          <a:p>
            <a:pPr indent="457200">
              <a:lnSpc>
                <a:spcPct val="150000"/>
              </a:lnSpc>
            </a:pPr>
            <a:r>
              <a:rPr lang="zh-CN" altLang="en-US" sz="1600" dirty="0"/>
              <a:t>灵弈平台中可以通过算法训练平台进行</a:t>
            </a:r>
            <a:r>
              <a:rPr lang="zh-CN" altLang="en-US" sz="1600" b="1" dirty="0"/>
              <a:t>算法部署</a:t>
            </a:r>
            <a:r>
              <a:rPr lang="zh-CN" altLang="en-US" sz="1600" dirty="0"/>
              <a:t>，再通过</a:t>
            </a:r>
            <a:r>
              <a:rPr lang="zh-CN" altLang="en-US" sz="1600" b="1" dirty="0"/>
              <a:t>客户端实现算法调度</a:t>
            </a:r>
            <a:r>
              <a:rPr lang="zh-CN" altLang="en-US" sz="1600" dirty="0"/>
              <a:t>。</a:t>
            </a:r>
          </a:p>
        </p:txBody>
      </p:sp>
      <p:sp>
        <p:nvSpPr>
          <p:cNvPr id="9" name="矩形 8"/>
          <p:cNvSpPr/>
          <p:nvPr/>
        </p:nvSpPr>
        <p:spPr>
          <a:xfrm>
            <a:off x="535418" y="2743164"/>
            <a:ext cx="1345240" cy="353943"/>
          </a:xfrm>
          <a:prstGeom prst="rect">
            <a:avLst/>
          </a:prstGeom>
        </p:spPr>
        <p:txBody>
          <a:bodyPr wrap="none">
            <a:spAutoFit/>
          </a:bodyPr>
          <a:lstStyle/>
          <a:p>
            <a:pPr marL="285750" indent="-285750">
              <a:buFont typeface="Wingdings" panose="05000000000000000000" pitchFamily="2" charset="2"/>
              <a:buChar char="Ø"/>
            </a:pPr>
            <a:r>
              <a:rPr lang="zh-CN" altLang="en-US" sz="1700" b="1" dirty="0"/>
              <a:t>算法部署</a:t>
            </a:r>
          </a:p>
        </p:txBody>
      </p:sp>
      <p:sp>
        <p:nvSpPr>
          <p:cNvPr id="10" name="矩形 9"/>
          <p:cNvSpPr/>
          <p:nvPr/>
        </p:nvSpPr>
        <p:spPr>
          <a:xfrm>
            <a:off x="729443" y="3131326"/>
            <a:ext cx="1245854" cy="338554"/>
          </a:xfrm>
          <a:prstGeom prst="rect">
            <a:avLst/>
          </a:prstGeom>
        </p:spPr>
        <p:txBody>
          <a:bodyPr wrap="none">
            <a:spAutoFit/>
          </a:bodyPr>
          <a:lstStyle/>
          <a:p>
            <a:r>
              <a:rPr lang="en-US" altLang="zh-CN" sz="1600" dirty="0"/>
              <a:t>a) </a:t>
            </a:r>
            <a:r>
              <a:rPr lang="zh-CN" altLang="en-US" sz="1600" dirty="0"/>
              <a:t>环境配置</a:t>
            </a:r>
          </a:p>
        </p:txBody>
      </p:sp>
      <p:sp>
        <p:nvSpPr>
          <p:cNvPr id="11" name="矩形 10"/>
          <p:cNvSpPr/>
          <p:nvPr/>
        </p:nvSpPr>
        <p:spPr>
          <a:xfrm>
            <a:off x="535418" y="3429000"/>
            <a:ext cx="8782422" cy="417743"/>
          </a:xfrm>
          <a:prstGeom prst="rect">
            <a:avLst/>
          </a:prstGeom>
        </p:spPr>
        <p:txBody>
          <a:bodyPr wrap="square">
            <a:spAutoFit/>
          </a:bodyPr>
          <a:lstStyle/>
          <a:p>
            <a:pPr indent="457200">
              <a:lnSpc>
                <a:spcPct val="150000"/>
              </a:lnSpc>
            </a:pPr>
            <a:r>
              <a:rPr lang="zh-CN" altLang="en-US" sz="1600" dirty="0"/>
              <a:t>通过</a:t>
            </a:r>
            <a:r>
              <a:rPr lang="en-US" altLang="zh-CN" sz="1600" dirty="0" err="1"/>
              <a:t>pycharm</a:t>
            </a:r>
            <a:r>
              <a:rPr lang="zh-CN" altLang="en-US" sz="1600" dirty="0"/>
              <a:t>打开算法训练平台，配置算法训练平台对应的环境。</a:t>
            </a:r>
          </a:p>
        </p:txBody>
      </p:sp>
      <p:sp>
        <p:nvSpPr>
          <p:cNvPr id="12" name="矩形 11"/>
          <p:cNvSpPr/>
          <p:nvPr/>
        </p:nvSpPr>
        <p:spPr>
          <a:xfrm>
            <a:off x="729443" y="3955434"/>
            <a:ext cx="1245854" cy="338554"/>
          </a:xfrm>
          <a:prstGeom prst="rect">
            <a:avLst/>
          </a:prstGeom>
        </p:spPr>
        <p:txBody>
          <a:bodyPr wrap="none">
            <a:spAutoFit/>
          </a:bodyPr>
          <a:lstStyle/>
          <a:p>
            <a:r>
              <a:rPr lang="en-US" altLang="zh-CN" sz="1600" dirty="0"/>
              <a:t>b) </a:t>
            </a:r>
            <a:r>
              <a:rPr lang="zh-CN" altLang="en-US" sz="1600" dirty="0"/>
              <a:t>算法部署</a:t>
            </a:r>
          </a:p>
        </p:txBody>
      </p:sp>
      <p:sp>
        <p:nvSpPr>
          <p:cNvPr id="13" name="矩形 12"/>
          <p:cNvSpPr/>
          <p:nvPr/>
        </p:nvSpPr>
        <p:spPr>
          <a:xfrm>
            <a:off x="551816" y="4293988"/>
            <a:ext cx="11385080" cy="1156407"/>
          </a:xfrm>
          <a:prstGeom prst="rect">
            <a:avLst/>
          </a:prstGeom>
        </p:spPr>
        <p:txBody>
          <a:bodyPr wrap="square">
            <a:spAutoFit/>
          </a:bodyPr>
          <a:lstStyle/>
          <a:p>
            <a:pPr indent="457200">
              <a:lnSpc>
                <a:spcPct val="150000"/>
              </a:lnSpc>
            </a:pPr>
            <a:r>
              <a:rPr lang="zh-CN" altLang="en-US" sz="1600" dirty="0"/>
              <a:t>打开</a:t>
            </a:r>
            <a:r>
              <a:rPr lang="en-US" altLang="zh-CN" sz="1600" dirty="0"/>
              <a:t>agent_wta.py</a:t>
            </a:r>
            <a:r>
              <a:rPr lang="zh-CN" altLang="en-US" sz="1600" dirty="0"/>
              <a:t>文件，该文件导入</a:t>
            </a:r>
            <a:r>
              <a:rPr lang="en-US" altLang="zh-CN" sz="1600" b="1" dirty="0" err="1"/>
              <a:t>BinaryMOPSO</a:t>
            </a:r>
            <a:r>
              <a:rPr lang="zh-CN" altLang="en-US" sz="1600" b="1" dirty="0"/>
              <a:t>类</a:t>
            </a:r>
            <a:r>
              <a:rPr lang="zh-CN" altLang="en-US" sz="1600" dirty="0"/>
              <a:t>作为优化算法。用户可在</a:t>
            </a:r>
            <a:r>
              <a:rPr lang="en-US" altLang="zh-CN" sz="1600" b="1" dirty="0" err="1"/>
              <a:t>self.group_name</a:t>
            </a:r>
            <a:r>
              <a:rPr lang="zh-CN" altLang="en-US" sz="1600" dirty="0"/>
              <a:t>字段中</a:t>
            </a:r>
            <a:r>
              <a:rPr lang="zh-CN" altLang="en-US" sz="1600" b="1" dirty="0"/>
              <a:t>设置单元，</a:t>
            </a:r>
            <a:r>
              <a:rPr lang="zh-CN" altLang="en-US" sz="1600" dirty="0"/>
              <a:t>填入单元名即可，如下图所示，调用多目标粒子群算法得到分配结果，并按照灵弈平台的态势匹配分配结果，存入</a:t>
            </a:r>
            <a:r>
              <a:rPr lang="en-US" altLang="zh-CN" sz="1600" b="1" dirty="0" err="1"/>
              <a:t>self.wta_result</a:t>
            </a:r>
            <a:r>
              <a:rPr lang="zh-CN" altLang="en-US" sz="1600" dirty="0"/>
              <a:t>字段中。</a:t>
            </a:r>
          </a:p>
        </p:txBody>
      </p:sp>
      <p:pic>
        <p:nvPicPr>
          <p:cNvPr id="14"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2667" y="5169204"/>
            <a:ext cx="7014835" cy="15283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矩形 6"/>
          <p:cNvSpPr/>
          <p:nvPr/>
        </p:nvSpPr>
        <p:spPr>
          <a:xfrm>
            <a:off x="601980" y="1854586"/>
            <a:ext cx="10988040" cy="1179490"/>
          </a:xfrm>
          <a:prstGeom prst="rect">
            <a:avLst/>
          </a:prstGeom>
        </p:spPr>
        <p:txBody>
          <a:bodyPr wrap="square">
            <a:spAutoFit/>
          </a:bodyPr>
          <a:lstStyle/>
          <a:p>
            <a:pPr>
              <a:lnSpc>
                <a:spcPct val="150000"/>
              </a:lnSpc>
            </a:pPr>
            <a:r>
              <a:rPr lang="en-US" altLang="zh-CN" sz="1700" b="1" dirty="0"/>
              <a:t>c) </a:t>
            </a:r>
            <a:r>
              <a:rPr lang="zh-CN" altLang="en-US" sz="1700" b="1" dirty="0"/>
              <a:t>算法验证</a:t>
            </a:r>
          </a:p>
          <a:p>
            <a:pPr indent="457200">
              <a:lnSpc>
                <a:spcPct val="150000"/>
              </a:lnSpc>
            </a:pPr>
            <a:r>
              <a:rPr lang="zh-CN" altLang="en-US" sz="1600" dirty="0"/>
              <a:t>配置</a:t>
            </a:r>
            <a:r>
              <a:rPr lang="zh-CN" altLang="en-US" sz="1600" b="1" dirty="0"/>
              <a:t>想定字段</a:t>
            </a:r>
            <a:r>
              <a:rPr lang="en-US" altLang="zh-CN" sz="1600" b="1" dirty="0"/>
              <a:t>scenario</a:t>
            </a:r>
            <a:r>
              <a:rPr lang="zh-CN" altLang="en-US" sz="1600" dirty="0"/>
              <a:t>，决策时间间隔字段</a:t>
            </a:r>
            <a:r>
              <a:rPr lang="en-US" altLang="zh-CN" sz="1600" dirty="0" err="1"/>
              <a:t>decision_interval</a:t>
            </a:r>
            <a:r>
              <a:rPr lang="zh-CN" altLang="en-US" sz="1600" dirty="0"/>
              <a:t>为</a:t>
            </a:r>
            <a:r>
              <a:rPr lang="en-US" altLang="zh-CN" sz="1600" b="1" dirty="0"/>
              <a:t>5s</a:t>
            </a:r>
            <a:r>
              <a:rPr lang="zh-CN" altLang="en-US" sz="1600" dirty="0"/>
              <a:t>，运行</a:t>
            </a:r>
            <a:r>
              <a:rPr lang="en-US" altLang="zh-CN" sz="1600" b="1" dirty="0"/>
              <a:t>start_pro.py</a:t>
            </a:r>
            <a:r>
              <a:rPr lang="zh-CN" altLang="en-US" sz="1600" b="1" dirty="0"/>
              <a:t>文件</a:t>
            </a:r>
            <a:r>
              <a:rPr lang="zh-CN" altLang="en-US" sz="1600" dirty="0"/>
              <a:t>，验证灵弈智能体有效性。一局推演结束后可以查看</a:t>
            </a:r>
            <a:r>
              <a:rPr lang="zh-CN" altLang="en-US" sz="1600" b="1" dirty="0"/>
              <a:t>拦截效率等评估结果</a:t>
            </a:r>
            <a:r>
              <a:rPr lang="zh-CN" altLang="en-US" sz="1600" dirty="0"/>
              <a:t>，如下图所示。</a:t>
            </a:r>
          </a:p>
        </p:txBody>
      </p:sp>
      <p:pic>
        <p:nvPicPr>
          <p:cNvPr id="8" name="Picture 3" descr="输出拦截率"/>
          <p:cNvPicPr>
            <a:picLocks noChangeAspect="1" noChangeArrowheads="1"/>
          </p:cNvPicPr>
          <p:nvPr/>
        </p:nvPicPr>
        <p:blipFill rotWithShape="1">
          <a:blip r:embed="rId4">
            <a:extLst>
              <a:ext uri="{28A0092B-C50C-407E-A947-70E740481C1C}">
                <a14:useLocalDpi xmlns:a14="http://schemas.microsoft.com/office/drawing/2010/main" val="0"/>
              </a:ext>
            </a:extLst>
          </a:blip>
          <a:srcRect t="65477" r="3284"/>
          <a:stretch>
            <a:fillRect/>
          </a:stretch>
        </p:blipFill>
        <p:spPr bwMode="auto">
          <a:xfrm>
            <a:off x="311414" y="3154759"/>
            <a:ext cx="11569169" cy="9470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600131" y="4339842"/>
            <a:ext cx="1396536" cy="323165"/>
          </a:xfrm>
          <a:prstGeom prst="rect">
            <a:avLst/>
          </a:prstGeom>
        </p:spPr>
        <p:txBody>
          <a:bodyPr wrap="none">
            <a:spAutoFit/>
          </a:bodyPr>
          <a:lstStyle/>
          <a:p>
            <a:pPr marL="285750" indent="-285750" algn="just">
              <a:lnSpc>
                <a:spcPts val="1800"/>
              </a:lnSpc>
              <a:spcAft>
                <a:spcPts val="0"/>
              </a:spcAft>
              <a:buFont typeface="Wingdings" panose="05000000000000000000" pitchFamily="2" charset="2"/>
              <a:buChar char="Ø"/>
            </a:pPr>
            <a:r>
              <a:rPr lang="zh-CN" altLang="zh-CN" b="1" kern="100" dirty="0">
                <a:solidFill>
                  <a:srgbClr val="000000"/>
                </a:solidFill>
                <a:latin typeface="+mn-ea"/>
              </a:rPr>
              <a:t>算法调度</a:t>
            </a:r>
          </a:p>
        </p:txBody>
      </p:sp>
      <p:sp>
        <p:nvSpPr>
          <p:cNvPr id="11" name="矩形 10"/>
          <p:cNvSpPr/>
          <p:nvPr/>
        </p:nvSpPr>
        <p:spPr>
          <a:xfrm>
            <a:off x="629948" y="4633190"/>
            <a:ext cx="6270928" cy="2264402"/>
          </a:xfrm>
          <a:prstGeom prst="rect">
            <a:avLst/>
          </a:prstGeom>
        </p:spPr>
        <p:txBody>
          <a:bodyPr wrap="square">
            <a:spAutoFit/>
          </a:bodyPr>
          <a:lstStyle/>
          <a:p>
            <a:pPr>
              <a:lnSpc>
                <a:spcPct val="150000"/>
              </a:lnSpc>
            </a:pPr>
            <a:r>
              <a:rPr lang="en-US" altLang="zh-CN" sz="1600" dirty="0"/>
              <a:t>a) </a:t>
            </a:r>
            <a:r>
              <a:rPr lang="zh-CN" altLang="en-US" sz="1600" dirty="0"/>
              <a:t>智能体文件存放</a:t>
            </a:r>
          </a:p>
          <a:p>
            <a:pPr indent="457200">
              <a:lnSpc>
                <a:spcPct val="150000"/>
              </a:lnSpc>
            </a:pPr>
            <a:r>
              <a:rPr lang="zh-CN" altLang="en-US" sz="1600" dirty="0"/>
              <a:t>将</a:t>
            </a:r>
            <a:r>
              <a:rPr lang="en-US" altLang="zh-CN" sz="1600" dirty="0" err="1"/>
              <a:t>wta</a:t>
            </a:r>
            <a:r>
              <a:rPr lang="zh-CN" altLang="en-US" sz="1600" dirty="0"/>
              <a:t>智能体文件夹</a:t>
            </a:r>
            <a:r>
              <a:rPr lang="en-US" altLang="zh-CN" sz="1600" b="1" dirty="0" err="1"/>
              <a:t>baseline_WTA</a:t>
            </a:r>
            <a:r>
              <a:rPr lang="zh-CN" altLang="en-US" sz="1600" dirty="0"/>
              <a:t>存放在客户端目录：</a:t>
            </a:r>
            <a:r>
              <a:rPr lang="en-US" altLang="zh-CN" sz="1600" b="1" i="1" dirty="0"/>
              <a:t>intelligent\ai\agent\</a:t>
            </a:r>
            <a:r>
              <a:rPr lang="en-US" altLang="zh-CN" sz="1600" b="1" i="1" dirty="0" err="1"/>
              <a:t>rule_agent</a:t>
            </a:r>
            <a:r>
              <a:rPr lang="zh-CN" altLang="en-US" sz="1600" dirty="0"/>
              <a:t>。注意，如果</a:t>
            </a:r>
            <a:r>
              <a:rPr lang="en-US" altLang="zh-CN" sz="1600" b="1" dirty="0"/>
              <a:t>agent_wta.py</a:t>
            </a:r>
            <a:r>
              <a:rPr lang="zh-CN" altLang="en-US" sz="1600" dirty="0"/>
              <a:t>文件夹的类名是</a:t>
            </a:r>
            <a:r>
              <a:rPr lang="en-US" altLang="zh-CN" sz="1600" b="1" dirty="0" err="1"/>
              <a:t>WtaAgent</a:t>
            </a:r>
            <a:r>
              <a:rPr lang="zh-CN" altLang="en-US" sz="1600" dirty="0"/>
              <a:t>，需要修改为</a:t>
            </a:r>
            <a:r>
              <a:rPr lang="en-US" altLang="zh-CN" sz="1600" b="1" dirty="0"/>
              <a:t>Agent</a:t>
            </a:r>
            <a:r>
              <a:rPr lang="zh-CN" altLang="en-US" sz="1600" dirty="0"/>
              <a:t>，才能调度成功，同时与算法调试时相区别的是，需要调用接口</a:t>
            </a:r>
            <a:r>
              <a:rPr lang="en-US" altLang="zh-CN" sz="1600" i="1" dirty="0" err="1"/>
              <a:t>self.set_agent_decision_time</a:t>
            </a:r>
            <a:r>
              <a:rPr lang="en-US" altLang="zh-CN" sz="1600" i="1" dirty="0"/>
              <a:t>(5)</a:t>
            </a:r>
            <a:r>
              <a:rPr lang="zh-CN" altLang="en-US" sz="1600" dirty="0"/>
              <a:t>配置关键参数决策间隔为</a:t>
            </a:r>
            <a:r>
              <a:rPr lang="en-US" altLang="zh-CN" sz="1600" b="1" dirty="0"/>
              <a:t>5s</a:t>
            </a:r>
            <a:r>
              <a:rPr lang="zh-CN" altLang="en-US" sz="1600" dirty="0"/>
              <a:t>。</a:t>
            </a:r>
          </a:p>
        </p:txBody>
      </p:sp>
      <p:pic>
        <p:nvPicPr>
          <p:cNvPr id="12" name="图片 1"/>
          <p:cNvPicPr>
            <a:picLocks noChangeAspect="1" noChangeArrowheads="1"/>
          </p:cNvPicPr>
          <p:nvPr/>
        </p:nvPicPr>
        <p:blipFill rotWithShape="1">
          <a:blip r:embed="rId5">
            <a:extLst>
              <a:ext uri="{28A0092B-C50C-407E-A947-70E740481C1C}">
                <a14:useLocalDpi xmlns:a14="http://schemas.microsoft.com/office/drawing/2010/main" val="0"/>
              </a:ext>
            </a:extLst>
          </a:blip>
          <a:srcRect l="1131" r="3457" b="7856"/>
          <a:stretch>
            <a:fillRect/>
          </a:stretch>
        </p:blipFill>
        <p:spPr bwMode="auto">
          <a:xfrm>
            <a:off x="6848768" y="4472287"/>
            <a:ext cx="5031815" cy="22644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矩形 6"/>
          <p:cNvSpPr/>
          <p:nvPr/>
        </p:nvSpPr>
        <p:spPr>
          <a:xfrm>
            <a:off x="749127" y="1990204"/>
            <a:ext cx="4667700" cy="3372398"/>
          </a:xfrm>
          <a:prstGeom prst="rect">
            <a:avLst/>
          </a:prstGeom>
        </p:spPr>
        <p:txBody>
          <a:bodyPr wrap="square">
            <a:spAutoFit/>
          </a:bodyPr>
          <a:lstStyle/>
          <a:p>
            <a:pPr>
              <a:lnSpc>
                <a:spcPct val="150000"/>
              </a:lnSpc>
            </a:pPr>
            <a:r>
              <a:rPr lang="en-US" altLang="zh-CN" sz="1600" dirty="0"/>
              <a:t>b) </a:t>
            </a:r>
            <a:r>
              <a:rPr lang="zh-CN" altLang="en-US" sz="1600" dirty="0"/>
              <a:t>调度操作</a:t>
            </a:r>
          </a:p>
          <a:p>
            <a:pPr indent="457200">
              <a:lnSpc>
                <a:spcPct val="150000"/>
              </a:lnSpc>
            </a:pPr>
            <a:r>
              <a:rPr lang="zh-CN" altLang="en-US" sz="1600" dirty="0"/>
              <a:t>按照智能体调度要求，导入</a:t>
            </a:r>
            <a:r>
              <a:rPr lang="en-US" altLang="zh-CN" sz="1600" b="1" dirty="0"/>
              <a:t>agent_wta.py</a:t>
            </a:r>
            <a:r>
              <a:rPr lang="zh-CN" altLang="en-US" sz="1600" dirty="0"/>
              <a:t>智能体文件，该参数表示多阶段</a:t>
            </a:r>
            <a:r>
              <a:rPr lang="en-US" altLang="zh-CN" sz="1600" dirty="0" err="1"/>
              <a:t>wta</a:t>
            </a:r>
            <a:r>
              <a:rPr lang="zh-CN" altLang="en-US" sz="1600" dirty="0"/>
              <a:t>的时间间隔参数，过大则会导致武器目标分配不及时，过小会超过推演服务计算承载负荷。</a:t>
            </a:r>
            <a:endParaRPr lang="en-US" altLang="zh-CN" sz="1600" dirty="0"/>
          </a:p>
          <a:p>
            <a:pPr indent="457200">
              <a:lnSpc>
                <a:spcPct val="150000"/>
              </a:lnSpc>
            </a:pPr>
            <a:endParaRPr lang="zh-CN" altLang="en-US" sz="1600" dirty="0"/>
          </a:p>
          <a:p>
            <a:pPr>
              <a:lnSpc>
                <a:spcPct val="150000"/>
              </a:lnSpc>
            </a:pPr>
            <a:r>
              <a:rPr lang="en-US" altLang="zh-CN" sz="1600" dirty="0"/>
              <a:t>c) </a:t>
            </a:r>
            <a:r>
              <a:rPr lang="zh-CN" altLang="en-US" sz="1600" dirty="0"/>
              <a:t>选择单元或是默认单元</a:t>
            </a:r>
          </a:p>
          <a:p>
            <a:pPr indent="457200">
              <a:lnSpc>
                <a:spcPct val="150000"/>
              </a:lnSpc>
            </a:pPr>
            <a:r>
              <a:rPr lang="zh-CN" altLang="en-US" sz="1600" dirty="0"/>
              <a:t>算法支持在客户端选择具有防空能力的单元，如果未选单元，则以智能体中默认单元为准。</a:t>
            </a:r>
          </a:p>
        </p:txBody>
      </p:sp>
      <p:pic>
        <p:nvPicPr>
          <p:cNvPr id="8" name="图片 7"/>
          <p:cNvPicPr>
            <a:picLocks noChangeAspect="1"/>
          </p:cNvPicPr>
          <p:nvPr/>
        </p:nvPicPr>
        <p:blipFill>
          <a:blip r:embed="rId4"/>
          <a:stretch>
            <a:fillRect/>
          </a:stretch>
        </p:blipFill>
        <p:spPr>
          <a:xfrm>
            <a:off x="5532883" y="1990204"/>
            <a:ext cx="6195823" cy="4222543"/>
          </a:xfrm>
          <a:prstGeom prst="rect">
            <a:avLst/>
          </a:prstGeom>
        </p:spPr>
      </p:pic>
      <p:sp>
        <p:nvSpPr>
          <p:cNvPr id="9" name="矩形 8"/>
          <p:cNvSpPr/>
          <p:nvPr/>
        </p:nvSpPr>
        <p:spPr>
          <a:xfrm>
            <a:off x="5612299" y="6031379"/>
            <a:ext cx="167664" cy="16149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5"/>
          <a:stretch>
            <a:fillRect/>
          </a:stretch>
        </p:blipFill>
        <p:spPr>
          <a:xfrm>
            <a:off x="6447535" y="3026193"/>
            <a:ext cx="5743531" cy="2912213"/>
          </a:xfrm>
          <a:prstGeom prst="rect">
            <a:avLst/>
          </a:prstGeom>
        </p:spPr>
      </p:pic>
      <p:sp>
        <p:nvSpPr>
          <p:cNvPr id="11" name="箭头: 右 10"/>
          <p:cNvSpPr/>
          <p:nvPr/>
        </p:nvSpPr>
        <p:spPr>
          <a:xfrm rot="19652182">
            <a:off x="5731786" y="5659306"/>
            <a:ext cx="1067143" cy="180519"/>
          </a:xfrm>
          <a:prstGeom prst="rightArrow">
            <a:avLst>
              <a:gd name="adj1" fmla="val 33860"/>
              <a:gd name="adj2" fmla="val 6916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551816" y="1871307"/>
            <a:ext cx="3125662"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6</a:t>
            </a:r>
            <a:r>
              <a:rPr lang="zh-CN" altLang="en-US" sz="1800" dirty="0">
                <a:effectLst>
                  <a:outerShdw blurRad="38100" dist="38100" dir="2700000" algn="tl">
                    <a:srgbClr val="000000">
                      <a:alpha val="43137"/>
                    </a:srgbClr>
                  </a:outerShdw>
                </a:effectLst>
              </a:rPr>
              <a:t>、调度时机与效果验证</a:t>
            </a:r>
          </a:p>
        </p:txBody>
      </p:sp>
      <p:pic>
        <p:nvPicPr>
          <p:cNvPr id="8" name="Picture 2" descr="打击黑鸟侦察机"/>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494"/>
          <a:stretch>
            <a:fillRect/>
          </a:stretch>
        </p:blipFill>
        <p:spPr bwMode="auto">
          <a:xfrm>
            <a:off x="243840" y="3667213"/>
            <a:ext cx="5401723" cy="29620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1447696" y="3244334"/>
            <a:ext cx="2954655"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地导营优先打击黑鸟侦察机</a:t>
            </a:r>
          </a:p>
        </p:txBody>
      </p:sp>
      <p:sp>
        <p:nvSpPr>
          <p:cNvPr id="11" name="文本框 10"/>
          <p:cNvSpPr txBox="1"/>
          <p:nvPr/>
        </p:nvSpPr>
        <p:spPr>
          <a:xfrm>
            <a:off x="243840" y="2210302"/>
            <a:ext cx="11518900" cy="787075"/>
          </a:xfrm>
          <a:prstGeom prst="rect">
            <a:avLst/>
          </a:prstGeom>
          <a:noFill/>
        </p:spPr>
        <p:txBody>
          <a:bodyPr wrap="square">
            <a:spAutoFit/>
          </a:bodyPr>
          <a:lstStyle/>
          <a:p>
            <a:pPr indent="457200">
              <a:lnSpc>
                <a:spcPct val="150000"/>
              </a:lnSpc>
            </a:pPr>
            <a:r>
              <a:rPr lang="zh-CN" altLang="en-US" sz="1600" dirty="0"/>
              <a:t>以单元“</a:t>
            </a:r>
            <a:r>
              <a:rPr lang="zh-CN" altLang="en-US" sz="1600" b="1" dirty="0"/>
              <a:t>地空导弹营</a:t>
            </a:r>
            <a:r>
              <a:rPr lang="en-US" altLang="zh-CN" sz="1600" b="1" dirty="0"/>
              <a:t>(KN-06</a:t>
            </a:r>
            <a:r>
              <a:rPr lang="zh-CN" altLang="en-US" sz="1600" b="1" dirty="0"/>
              <a:t>型地空导弹 </a:t>
            </a:r>
            <a:r>
              <a:rPr lang="en-US" altLang="zh-CN" sz="1600" b="1" dirty="0"/>
              <a:t>[Pongae-5</a:t>
            </a:r>
            <a:r>
              <a:rPr lang="zh-CN" altLang="en-US" sz="1600" b="1" dirty="0"/>
              <a:t>型防空导弹</a:t>
            </a:r>
            <a:r>
              <a:rPr lang="en-US" altLang="zh-CN" sz="1600" b="1" dirty="0"/>
              <a:t>])</a:t>
            </a:r>
            <a:r>
              <a:rPr lang="zh-CN" altLang="en-US" sz="1600" dirty="0"/>
              <a:t>”为例，该单元面临</a:t>
            </a:r>
            <a:r>
              <a:rPr lang="zh-CN" altLang="en-US" sz="1600" b="1" dirty="0"/>
              <a:t>多枚导弹</a:t>
            </a:r>
            <a:r>
              <a:rPr lang="zh-CN" altLang="en-US" sz="1600" dirty="0"/>
              <a:t>的袭击，超过了本身导弹营的</a:t>
            </a:r>
            <a:r>
              <a:rPr lang="zh-CN" altLang="en-US" sz="1600" b="1" dirty="0"/>
              <a:t>防御负荷</a:t>
            </a:r>
            <a:r>
              <a:rPr lang="zh-CN" altLang="en-US" sz="1600" dirty="0"/>
              <a:t>，而此时在</a:t>
            </a:r>
            <a:r>
              <a:rPr lang="zh-CN" altLang="en-US" sz="1600" b="1" dirty="0"/>
              <a:t>可拦截范围</a:t>
            </a:r>
            <a:r>
              <a:rPr lang="zh-CN" altLang="en-US" sz="1600" dirty="0"/>
              <a:t>内又存在</a:t>
            </a:r>
            <a:r>
              <a:rPr lang="zh-CN" altLang="en-US" sz="1600" b="1" dirty="0"/>
              <a:t>高价值目标飞机</a:t>
            </a:r>
            <a:r>
              <a:rPr lang="zh-CN" altLang="en-US" sz="1600" dirty="0"/>
              <a:t>。</a:t>
            </a:r>
          </a:p>
        </p:txBody>
      </p:sp>
      <p:pic>
        <p:nvPicPr>
          <p:cNvPr id="12" name="Picture 2" descr="打击黑鸟侦察机得分"/>
          <p:cNvPicPr>
            <a:picLocks noChangeAspect="1" noChangeArrowheads="1"/>
          </p:cNvPicPr>
          <p:nvPr/>
        </p:nvPicPr>
        <p:blipFill rotWithShape="1">
          <a:blip r:embed="rId5">
            <a:extLst>
              <a:ext uri="{28A0092B-C50C-407E-A947-70E740481C1C}">
                <a14:useLocalDpi xmlns:a14="http://schemas.microsoft.com/office/drawing/2010/main" val="0"/>
              </a:ext>
            </a:extLst>
          </a:blip>
          <a:srcRect l="839" t="4558" r="8602"/>
          <a:stretch>
            <a:fillRect/>
          </a:stretch>
        </p:blipFill>
        <p:spPr bwMode="auto">
          <a:xfrm>
            <a:off x="5809738" y="3667213"/>
            <a:ext cx="6138422" cy="29620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p:cNvSpPr/>
          <p:nvPr/>
        </p:nvSpPr>
        <p:spPr>
          <a:xfrm>
            <a:off x="7088036" y="3244334"/>
            <a:ext cx="3416320" cy="369332"/>
          </a:xfrm>
          <a:prstGeom prst="rect">
            <a:avLst/>
          </a:prstGeom>
        </p:spPr>
        <p:txBody>
          <a:bodyPr wrap="none">
            <a:spAutoFit/>
          </a:bodyPr>
          <a:lstStyle/>
          <a:p>
            <a:r>
              <a:rPr lang="zh-CN" altLang="zh-CN" b="1" dirty="0">
                <a:effectLst>
                  <a:outerShdw blurRad="38100" dist="38100" dir="2700000" algn="tl">
                    <a:srgbClr val="000000">
                      <a:alpha val="43137"/>
                    </a:srgbClr>
                  </a:outerShdw>
                </a:effectLst>
                <a:latin typeface="-apple-system"/>
              </a:rPr>
              <a:t>打击黑鸟侦察机得分情况示意图</a:t>
            </a:r>
            <a:endParaRPr lang="zh-CN" altLang="en-US" b="1" dirty="0">
              <a:effectLst>
                <a:outerShdw blurRad="38100" dist="38100" dir="2700000" algn="tl">
                  <a:srgbClr val="000000">
                    <a:alpha val="43137"/>
                  </a:srgbClr>
                </a:outerShdw>
              </a:effectLst>
              <a:latin typeface="-apple-system"/>
            </a:endParaRPr>
          </a:p>
        </p:txBody>
      </p:sp>
      <p:sp>
        <p:nvSpPr>
          <p:cNvPr id="16" name="矩形: 圆角 15"/>
          <p:cNvSpPr/>
          <p:nvPr/>
        </p:nvSpPr>
        <p:spPr>
          <a:xfrm>
            <a:off x="184607" y="3139253"/>
            <a:ext cx="5480834" cy="3597436"/>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7" name="矩形: 圆角 16"/>
          <p:cNvSpPr/>
          <p:nvPr/>
        </p:nvSpPr>
        <p:spPr>
          <a:xfrm>
            <a:off x="5736031" y="3139253"/>
            <a:ext cx="6271362" cy="3597436"/>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551816" y="1871307"/>
            <a:ext cx="3125662"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6</a:t>
            </a:r>
            <a:r>
              <a:rPr lang="zh-CN" altLang="en-US" sz="1800" dirty="0">
                <a:effectLst>
                  <a:outerShdw blurRad="38100" dist="38100" dir="2700000" algn="tl">
                    <a:srgbClr val="000000">
                      <a:alpha val="43137"/>
                    </a:srgbClr>
                  </a:outerShdw>
                </a:effectLst>
              </a:rPr>
              <a:t>、调度时机与效果验证</a:t>
            </a:r>
          </a:p>
        </p:txBody>
      </p:sp>
      <p:sp>
        <p:nvSpPr>
          <p:cNvPr id="9" name="矩形 8"/>
          <p:cNvSpPr/>
          <p:nvPr/>
        </p:nvSpPr>
        <p:spPr>
          <a:xfrm>
            <a:off x="1448910" y="2546852"/>
            <a:ext cx="2954655"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地导营优先打击</a:t>
            </a:r>
            <a:r>
              <a:rPr lang="en-US" altLang="zh-CN" b="1" dirty="0">
                <a:effectLst>
                  <a:outerShdw blurRad="38100" dist="38100" dir="2700000" algn="tl">
                    <a:srgbClr val="000000">
                      <a:alpha val="43137"/>
                    </a:srgbClr>
                  </a:outerShdw>
                </a:effectLst>
                <a:latin typeface="-apple-system"/>
              </a:rPr>
              <a:t>F-5F</a:t>
            </a:r>
            <a:r>
              <a:rPr lang="zh-CN" altLang="en-US" b="1" dirty="0">
                <a:effectLst>
                  <a:outerShdw blurRad="38100" dist="38100" dir="2700000" algn="tl">
                    <a:srgbClr val="000000">
                      <a:alpha val="43137"/>
                    </a:srgbClr>
                  </a:outerShdw>
                </a:effectLst>
                <a:latin typeface="-apple-system"/>
              </a:rPr>
              <a:t>战斗机</a:t>
            </a:r>
          </a:p>
        </p:txBody>
      </p:sp>
      <p:sp>
        <p:nvSpPr>
          <p:cNvPr id="13" name="矩形 12"/>
          <p:cNvSpPr/>
          <p:nvPr/>
        </p:nvSpPr>
        <p:spPr>
          <a:xfrm>
            <a:off x="7119468" y="2546852"/>
            <a:ext cx="3416320"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打击</a:t>
            </a:r>
            <a:r>
              <a:rPr lang="en-US" altLang="zh-CN" b="1" dirty="0">
                <a:effectLst>
                  <a:outerShdw blurRad="38100" dist="38100" dir="2700000" algn="tl">
                    <a:srgbClr val="000000">
                      <a:alpha val="43137"/>
                    </a:srgbClr>
                  </a:outerShdw>
                </a:effectLst>
                <a:latin typeface="-apple-system"/>
              </a:rPr>
              <a:t>F-5F</a:t>
            </a:r>
            <a:r>
              <a:rPr lang="zh-CN" altLang="en-US" b="1" dirty="0">
                <a:effectLst>
                  <a:outerShdw blurRad="38100" dist="38100" dir="2700000" algn="tl">
                    <a:srgbClr val="000000">
                      <a:alpha val="43137"/>
                    </a:srgbClr>
                  </a:outerShdw>
                </a:effectLst>
                <a:latin typeface="-apple-system"/>
              </a:rPr>
              <a:t>战斗机得分情况示意图</a:t>
            </a:r>
          </a:p>
        </p:txBody>
      </p:sp>
      <p:sp>
        <p:nvSpPr>
          <p:cNvPr id="16" name="矩形: 圆角 15"/>
          <p:cNvSpPr/>
          <p:nvPr/>
        </p:nvSpPr>
        <p:spPr>
          <a:xfrm>
            <a:off x="170252" y="2435087"/>
            <a:ext cx="5480834" cy="3837484"/>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7" name="矩形: 圆角 16"/>
          <p:cNvSpPr/>
          <p:nvPr/>
        </p:nvSpPr>
        <p:spPr>
          <a:xfrm>
            <a:off x="5691947" y="2435087"/>
            <a:ext cx="6271362" cy="3837484"/>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pic>
        <p:nvPicPr>
          <p:cNvPr id="10" name="Picture 2" descr="打击F-5战斗机"/>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363" y="3123919"/>
            <a:ext cx="5333750" cy="3001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descr="打击F-5战斗机得分"/>
          <p:cNvPicPr>
            <a:picLocks noChangeAspect="1" noChangeArrowheads="1"/>
          </p:cNvPicPr>
          <p:nvPr/>
        </p:nvPicPr>
        <p:blipFill rotWithShape="1">
          <a:blip r:embed="rId5">
            <a:extLst>
              <a:ext uri="{28A0092B-C50C-407E-A947-70E740481C1C}">
                <a14:useLocalDpi xmlns:a14="http://schemas.microsoft.com/office/drawing/2010/main" val="0"/>
              </a:ext>
            </a:extLst>
          </a:blip>
          <a:srcRect l="2139" r="9896"/>
          <a:stretch>
            <a:fillRect/>
          </a:stretch>
        </p:blipFill>
        <p:spPr bwMode="auto">
          <a:xfrm>
            <a:off x="5742423" y="3123919"/>
            <a:ext cx="6134248" cy="3001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武器目标分配智能体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551816" y="1871307"/>
            <a:ext cx="3125662"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6</a:t>
            </a:r>
            <a:r>
              <a:rPr lang="zh-CN" altLang="en-US" sz="1800" dirty="0">
                <a:effectLst>
                  <a:outerShdw blurRad="38100" dist="38100" dir="2700000" algn="tl">
                    <a:srgbClr val="000000">
                      <a:alpha val="43137"/>
                    </a:srgbClr>
                  </a:outerShdw>
                </a:effectLst>
              </a:rPr>
              <a:t>、调度时机与效果验证</a:t>
            </a:r>
          </a:p>
        </p:txBody>
      </p:sp>
      <p:sp>
        <p:nvSpPr>
          <p:cNvPr id="11" name="文本框 10"/>
          <p:cNvSpPr txBox="1"/>
          <p:nvPr/>
        </p:nvSpPr>
        <p:spPr>
          <a:xfrm>
            <a:off x="243840" y="2191831"/>
            <a:ext cx="11586582" cy="1893339"/>
          </a:xfrm>
          <a:prstGeom prst="rect">
            <a:avLst/>
          </a:prstGeom>
          <a:noFill/>
        </p:spPr>
        <p:txBody>
          <a:bodyPr wrap="square">
            <a:spAutoFit/>
          </a:bodyPr>
          <a:lstStyle/>
          <a:p>
            <a:pPr indent="457200">
              <a:lnSpc>
                <a:spcPct val="150000"/>
              </a:lnSpc>
            </a:pPr>
            <a:r>
              <a:rPr lang="zh-CN" altLang="en-US" sz="1600" dirty="0"/>
              <a:t>根据多次</a:t>
            </a:r>
            <a:r>
              <a:rPr lang="zh-CN" altLang="en-US" sz="1600" b="1" dirty="0"/>
              <a:t>仿真拦截率结果</a:t>
            </a:r>
            <a:r>
              <a:rPr lang="zh-CN" altLang="en-US" sz="1600" dirty="0"/>
              <a:t>，可看出在可拦截目标中，拦截率在</a:t>
            </a:r>
            <a:r>
              <a:rPr lang="en-US" altLang="zh-CN" sz="1600" b="1" dirty="0"/>
              <a:t>40%</a:t>
            </a:r>
            <a:r>
              <a:rPr lang="zh-CN" altLang="en-US" sz="1600" b="1" dirty="0"/>
              <a:t>以上</a:t>
            </a:r>
            <a:r>
              <a:rPr lang="zh-CN" altLang="en-US" sz="1600" dirty="0"/>
              <a:t>。仿真验证环境基于</a:t>
            </a:r>
            <a:r>
              <a:rPr lang="en-US" altLang="zh-CN" sz="1600" b="1" dirty="0"/>
              <a:t>Windows 10</a:t>
            </a:r>
            <a:r>
              <a:rPr lang="zh-CN" altLang="en-US" sz="1600" b="1" dirty="0"/>
              <a:t>操作系统</a:t>
            </a:r>
            <a:r>
              <a:rPr lang="zh-CN" altLang="en-US" sz="1600" dirty="0"/>
              <a:t>搭建，硬件配置采用</a:t>
            </a:r>
            <a:r>
              <a:rPr lang="en-US" altLang="zh-CN" sz="1600" b="1" dirty="0"/>
              <a:t>Intel Core i7-14700F</a:t>
            </a:r>
            <a:r>
              <a:rPr lang="zh-CN" altLang="en-US" sz="1600" b="1" dirty="0"/>
              <a:t>处理器</a:t>
            </a:r>
            <a:r>
              <a:rPr lang="zh-CN" altLang="en-US" sz="1600" dirty="0"/>
              <a:t>、</a:t>
            </a:r>
            <a:r>
              <a:rPr lang="en-US" altLang="zh-CN" sz="1600" b="1" dirty="0"/>
              <a:t>NVIDIA GeForce RTX 4060 </a:t>
            </a:r>
            <a:r>
              <a:rPr lang="en-US" altLang="zh-CN" sz="1600" b="1" dirty="0" err="1"/>
              <a:t>Ti</a:t>
            </a:r>
            <a:r>
              <a:rPr lang="zh-CN" altLang="en-US" sz="1600" b="1" dirty="0"/>
              <a:t>显卡</a:t>
            </a:r>
            <a:r>
              <a:rPr lang="zh-CN" altLang="en-US" sz="1600" dirty="0"/>
              <a:t>，算法由</a:t>
            </a:r>
            <a:r>
              <a:rPr lang="en-US" altLang="zh-CN" sz="1600" b="1" dirty="0"/>
              <a:t>Python 3.9</a:t>
            </a:r>
            <a:r>
              <a:rPr lang="zh-CN" altLang="en-US" sz="1600" dirty="0"/>
              <a:t>实现，仿真推演依托灵弈平台提供的虚拟化环境完成。在求解时间上，多目标粒子群优化算法在迭代次数为</a:t>
            </a:r>
            <a:r>
              <a:rPr lang="en-US" altLang="zh-CN" sz="1600" b="1" dirty="0"/>
              <a:t>5</a:t>
            </a:r>
            <a:r>
              <a:rPr lang="zh-CN" altLang="en-US" sz="1600" dirty="0"/>
              <a:t>时，单步运行时间最长用时</a:t>
            </a:r>
            <a:r>
              <a:rPr lang="en-US" altLang="zh-CN" sz="1600" b="1" dirty="0"/>
              <a:t>0.4</a:t>
            </a:r>
            <a:r>
              <a:rPr lang="zh-CN" altLang="en-US" sz="1600" b="1" dirty="0"/>
              <a:t>秒</a:t>
            </a:r>
            <a:r>
              <a:rPr lang="zh-CN" altLang="en-US" sz="1600" dirty="0"/>
              <a:t>，经过计算得出平均单步运行时间为</a:t>
            </a:r>
            <a:r>
              <a:rPr lang="en-US" altLang="zh-CN" sz="1600" b="1" dirty="0"/>
              <a:t>0.067s</a:t>
            </a:r>
            <a:r>
              <a:rPr lang="zh-CN" altLang="en-US" sz="1600" b="1" dirty="0"/>
              <a:t>。</a:t>
            </a:r>
          </a:p>
          <a:p>
            <a:pPr indent="457200">
              <a:lnSpc>
                <a:spcPct val="150000"/>
              </a:lnSpc>
            </a:pPr>
            <a:endParaRPr lang="zh-CN" altLang="en-US" sz="1600" dirty="0"/>
          </a:p>
        </p:txBody>
      </p:sp>
      <p:sp>
        <p:nvSpPr>
          <p:cNvPr id="13" name="矩形 12"/>
          <p:cNvSpPr/>
          <p:nvPr/>
        </p:nvSpPr>
        <p:spPr>
          <a:xfrm>
            <a:off x="1931667" y="3833548"/>
            <a:ext cx="2723823"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智能体一拦截率仿真结果</a:t>
            </a:r>
          </a:p>
        </p:txBody>
      </p:sp>
      <p:sp>
        <p:nvSpPr>
          <p:cNvPr id="16" name="矩形: 圆角 15"/>
          <p:cNvSpPr/>
          <p:nvPr/>
        </p:nvSpPr>
        <p:spPr>
          <a:xfrm>
            <a:off x="604688" y="3807941"/>
            <a:ext cx="5535911" cy="2928748"/>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7" name="矩形: 圆角 16"/>
          <p:cNvSpPr/>
          <p:nvPr/>
        </p:nvSpPr>
        <p:spPr>
          <a:xfrm>
            <a:off x="6292075" y="3807941"/>
            <a:ext cx="5227460" cy="2928748"/>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grpSp>
        <p:nvGrpSpPr>
          <p:cNvPr id="19" name="组合 18"/>
          <p:cNvGrpSpPr/>
          <p:nvPr/>
        </p:nvGrpSpPr>
        <p:grpSpPr>
          <a:xfrm>
            <a:off x="731429" y="4264809"/>
            <a:ext cx="5364570" cy="2372886"/>
            <a:chOff x="550429" y="4465327"/>
            <a:chExt cx="5364570" cy="2372886"/>
          </a:xfrm>
        </p:grpSpPr>
        <p:pic>
          <p:nvPicPr>
            <p:cNvPr id="10" name="Picture 6" descr="屏幕截图 2025-05-29 11095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429" y="4465327"/>
              <a:ext cx="5364570" cy="122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屏幕截图 2025-06-06 172510"/>
            <p:cNvPicPr>
              <a:picLocks noChangeAspect="1" noChangeArrowheads="1"/>
            </p:cNvPicPr>
            <p:nvPr/>
          </p:nvPicPr>
          <p:blipFill>
            <a:blip r:embed="rId5">
              <a:extLst>
                <a:ext uri="{28A0092B-C50C-407E-A947-70E740481C1C}">
                  <a14:useLocalDpi xmlns:a14="http://schemas.microsoft.com/office/drawing/2010/main" val="0"/>
                </a:ext>
              </a:extLst>
            </a:blip>
            <a:srcRect l="2048" t="41840"/>
            <a:stretch>
              <a:fillRect/>
            </a:stretch>
          </p:blipFill>
          <p:spPr bwMode="auto">
            <a:xfrm>
              <a:off x="550430" y="5769825"/>
              <a:ext cx="5273674"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图表 1"/>
          <p:cNvPicPr>
            <a:picLocks noChangeAspect="1" noChangeArrowheads="1"/>
          </p:cNvPicPr>
          <p:nvPr/>
        </p:nvPicPr>
        <p:blipFill rotWithShape="1">
          <a:blip r:embed="rId6">
            <a:extLst>
              <a:ext uri="{28A0092B-C50C-407E-A947-70E740481C1C}">
                <a14:useLocalDpi xmlns:a14="http://schemas.microsoft.com/office/drawing/2010/main" val="0"/>
              </a:ext>
            </a:extLst>
          </a:blip>
          <a:srcRect t="14101" b="5823"/>
          <a:stretch>
            <a:fillRect/>
          </a:stretch>
        </p:blipFill>
        <p:spPr bwMode="auto">
          <a:xfrm>
            <a:off x="6409787" y="4290772"/>
            <a:ext cx="5006184" cy="240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17"/>
          <p:cNvSpPr/>
          <p:nvPr/>
        </p:nvSpPr>
        <p:spPr>
          <a:xfrm>
            <a:off x="7666384" y="3843487"/>
            <a:ext cx="2492990"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智能体一单步运行时间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8561"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9" name="文本框 8"/>
          <p:cNvSpPr txBox="1"/>
          <p:nvPr/>
        </p:nvSpPr>
        <p:spPr>
          <a:xfrm>
            <a:off x="747378" y="2108683"/>
            <a:ext cx="10780354" cy="1526187"/>
          </a:xfrm>
          <a:prstGeom prst="rect">
            <a:avLst/>
          </a:prstGeom>
          <a:noFill/>
          <a:ln w="12700">
            <a:noFill/>
            <a:prstDash val="dash"/>
          </a:ln>
        </p:spPr>
        <p:txBody>
          <a:bodyPr wrap="square">
            <a:spAutoFit/>
          </a:bodyPr>
          <a:lstStyle/>
          <a:p>
            <a:pPr>
              <a:lnSpc>
                <a:spcPct val="150000"/>
              </a:lnSpc>
            </a:pPr>
            <a:r>
              <a:rPr lang="zh-CN" altLang="en-US" sz="1600" kern="100" dirty="0">
                <a:solidFill>
                  <a:schemeClr val="accent5">
                    <a:lumMod val="75000"/>
                  </a:schemeClr>
                </a:solidFill>
                <a:effectLst/>
                <a:latin typeface="+mn-ea"/>
                <a:cs typeface="Times New Roman" panose="02020603050405020304" pitchFamily="18" charset="0"/>
              </a:rPr>
              <a:t>       智能体二是</a:t>
            </a:r>
            <a:r>
              <a:rPr lang="zh-CN" altLang="en-US" sz="1600" b="1" kern="100" dirty="0">
                <a:solidFill>
                  <a:srgbClr val="C00000"/>
                </a:solidFill>
                <a:effectLst/>
                <a:latin typeface="+mn-ea"/>
                <a:cs typeface="Times New Roman" panose="02020603050405020304" pitchFamily="18" charset="0"/>
              </a:rPr>
              <a:t>空中多目标打击智能体</a:t>
            </a:r>
            <a:r>
              <a:rPr lang="zh-CN" altLang="en-US" sz="1600" kern="100" dirty="0">
                <a:solidFill>
                  <a:srgbClr val="2F5597"/>
                </a:solidFill>
                <a:effectLst/>
                <a:latin typeface="+mn-ea"/>
                <a:cs typeface="Times New Roman" panose="02020603050405020304" pitchFamily="18" charset="0"/>
              </a:rPr>
              <a:t>，用来实现</a:t>
            </a:r>
            <a:r>
              <a:rPr lang="zh-CN" altLang="en-US" sz="1600" b="1" kern="100" dirty="0">
                <a:solidFill>
                  <a:srgbClr val="2F5597"/>
                </a:solidFill>
                <a:effectLst/>
                <a:latin typeface="+mn-ea"/>
                <a:cs typeface="Times New Roman" panose="02020603050405020304" pitchFamily="18" charset="0"/>
              </a:rPr>
              <a:t>动态多目标打击决策</a:t>
            </a:r>
            <a:r>
              <a:rPr lang="zh-CN" altLang="en-US" sz="1600" kern="100" dirty="0">
                <a:solidFill>
                  <a:srgbClr val="2F5597"/>
                </a:solidFill>
                <a:effectLst/>
                <a:latin typeface="+mn-ea"/>
                <a:cs typeface="Times New Roman" panose="02020603050405020304" pitchFamily="18" charset="0"/>
              </a:rPr>
              <a:t>，打击决策时结合</a:t>
            </a:r>
            <a:r>
              <a:rPr lang="zh-CN" altLang="en-US" sz="1600" b="1" kern="100" dirty="0">
                <a:solidFill>
                  <a:srgbClr val="C00000"/>
                </a:solidFill>
                <a:effectLst/>
                <a:latin typeface="+mn-ea"/>
                <a:cs typeface="Times New Roman" panose="02020603050405020304" pitchFamily="18" charset="0"/>
              </a:rPr>
              <a:t>目标威胁度</a:t>
            </a:r>
            <a:r>
              <a:rPr lang="zh-CN" altLang="en-US" sz="1600" kern="100" dirty="0">
                <a:solidFill>
                  <a:srgbClr val="2F5597"/>
                </a:solidFill>
                <a:effectLst/>
                <a:latin typeface="+mn-ea"/>
                <a:cs typeface="Times New Roman" panose="02020603050405020304" pitchFamily="18" charset="0"/>
              </a:rPr>
              <a:t>、</a:t>
            </a:r>
            <a:r>
              <a:rPr lang="zh-CN" altLang="en-US" sz="1600" b="1" kern="100" dirty="0">
                <a:solidFill>
                  <a:srgbClr val="C00000"/>
                </a:solidFill>
                <a:effectLst/>
                <a:latin typeface="+mn-ea"/>
                <a:cs typeface="Times New Roman" panose="02020603050405020304" pitchFamily="18" charset="0"/>
              </a:rPr>
              <a:t>武器命中率</a:t>
            </a:r>
            <a:r>
              <a:rPr lang="zh-CN" altLang="en-US" sz="1600" kern="100" dirty="0">
                <a:solidFill>
                  <a:srgbClr val="2F5597"/>
                </a:solidFill>
                <a:effectLst/>
                <a:latin typeface="+mn-ea"/>
                <a:cs typeface="Times New Roman" panose="02020603050405020304" pitchFamily="18" charset="0"/>
              </a:rPr>
              <a:t>，并设置合理的</a:t>
            </a:r>
            <a:r>
              <a:rPr lang="zh-CN" altLang="en-US" sz="1600" b="1" kern="100" dirty="0">
                <a:solidFill>
                  <a:srgbClr val="2F5597"/>
                </a:solidFill>
                <a:effectLst/>
                <a:latin typeface="+mn-ea"/>
                <a:cs typeface="Times New Roman" panose="02020603050405020304" pitchFamily="18" charset="0"/>
              </a:rPr>
              <a:t>阈值</a:t>
            </a:r>
            <a:r>
              <a:rPr lang="zh-CN" altLang="en-US" sz="1600" kern="100" dirty="0">
                <a:solidFill>
                  <a:srgbClr val="2F5597"/>
                </a:solidFill>
                <a:effectLst/>
                <a:latin typeface="+mn-ea"/>
                <a:cs typeface="Times New Roman" panose="02020603050405020304" pitchFamily="18" charset="0"/>
              </a:rPr>
              <a:t>，提高空战多目标的</a:t>
            </a:r>
            <a:r>
              <a:rPr lang="zh-CN" altLang="en-US" sz="1600" b="1" kern="100" dirty="0">
                <a:solidFill>
                  <a:srgbClr val="2F5597"/>
                </a:solidFill>
                <a:effectLst/>
                <a:latin typeface="+mn-ea"/>
                <a:cs typeface="Times New Roman" panose="02020603050405020304" pitchFamily="18" charset="0"/>
              </a:rPr>
              <a:t>打击成功率</a:t>
            </a:r>
            <a:r>
              <a:rPr lang="zh-CN" altLang="en-US" sz="1600" kern="100" dirty="0">
                <a:solidFill>
                  <a:srgbClr val="2F5597"/>
                </a:solidFill>
                <a:effectLst/>
                <a:latin typeface="+mn-ea"/>
                <a:cs typeface="Times New Roman" panose="02020603050405020304" pitchFamily="18" charset="0"/>
              </a:rPr>
              <a:t>。</a:t>
            </a:r>
          </a:p>
          <a:p>
            <a:pPr>
              <a:lnSpc>
                <a:spcPct val="150000"/>
              </a:lnSpc>
            </a:pPr>
            <a:endParaRPr lang="zh-CN" altLang="en-US" sz="1600" kern="100" dirty="0">
              <a:solidFill>
                <a:schemeClr val="accent5">
                  <a:lumMod val="75000"/>
                </a:schemeClr>
              </a:solidFill>
              <a:effectLst/>
              <a:latin typeface="+mn-ea"/>
              <a:cs typeface="Times New Roman" panose="02020603050405020304" pitchFamily="18" charset="0"/>
            </a:endParaRPr>
          </a:p>
          <a:p>
            <a:pPr>
              <a:lnSpc>
                <a:spcPct val="150000"/>
              </a:lnSpc>
            </a:pPr>
            <a:endParaRPr lang="zh-CN" altLang="en-US" sz="1600" dirty="0">
              <a:solidFill>
                <a:schemeClr val="accent5">
                  <a:lumMod val="75000"/>
                </a:schemeClr>
              </a:solidFill>
              <a:latin typeface="+mn-ea"/>
            </a:endParaRPr>
          </a:p>
        </p:txBody>
      </p:sp>
      <p:grpSp>
        <p:nvGrpSpPr>
          <p:cNvPr id="17" name="组合 16"/>
          <p:cNvGrpSpPr/>
          <p:nvPr/>
        </p:nvGrpSpPr>
        <p:grpSpPr>
          <a:xfrm>
            <a:off x="596492" y="1854100"/>
            <a:ext cx="10923043" cy="1161246"/>
            <a:chOff x="898454" y="3043494"/>
            <a:chExt cx="10443180" cy="1575535"/>
          </a:xfrm>
        </p:grpSpPr>
        <p:sp>
          <p:nvSpPr>
            <p:cNvPr id="18" name="矩形: 圆角 17"/>
            <p:cNvSpPr/>
            <p:nvPr/>
          </p:nvSpPr>
          <p:spPr>
            <a:xfrm>
              <a:off x="898454" y="3302018"/>
              <a:ext cx="10443180" cy="1317011"/>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p:cNvSpPr/>
            <p:nvPr/>
          </p:nvSpPr>
          <p:spPr>
            <a:xfrm>
              <a:off x="1044195" y="3043494"/>
              <a:ext cx="1338165"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t>智能体二</a:t>
              </a:r>
            </a:p>
          </p:txBody>
        </p:sp>
      </p:grpSp>
      <p:sp>
        <p:nvSpPr>
          <p:cNvPr id="8" name="矩形 7"/>
          <p:cNvSpPr/>
          <p:nvPr/>
        </p:nvSpPr>
        <p:spPr>
          <a:xfrm>
            <a:off x="307975" y="3100002"/>
            <a:ext cx="11323601" cy="833241"/>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zh-CN" b="1" dirty="0">
                <a:effectLst>
                  <a:outerShdw blurRad="38100" dist="38100" dir="2700000" algn="tl">
                    <a:srgbClr val="000000">
                      <a:alpha val="43137"/>
                    </a:srgbClr>
                  </a:outerShdw>
                </a:effectLst>
                <a:latin typeface="-apple-system"/>
              </a:rPr>
              <a:t>目标威胁度</a:t>
            </a:r>
            <a:r>
              <a:rPr lang="zh-CN" altLang="en-US" b="1" kern="100" dirty="0">
                <a:latin typeface="+mn-ea"/>
              </a:rPr>
              <a:t>：</a:t>
            </a:r>
            <a:r>
              <a:rPr lang="zh-CN" altLang="zh-CN" sz="1600" dirty="0"/>
              <a:t>某个</a:t>
            </a:r>
            <a:r>
              <a:rPr lang="zh-CN" altLang="zh-CN" sz="1600" kern="100" dirty="0">
                <a:latin typeface="+mn-ea"/>
              </a:rPr>
              <a:t>目标</a:t>
            </a:r>
            <a:r>
              <a:rPr lang="zh-CN" altLang="zh-CN" sz="1600" dirty="0"/>
              <a:t>（如敌方单位）对系统或任务构成的危险程度量化评估。其核心是通过</a:t>
            </a:r>
            <a:r>
              <a:rPr lang="zh-CN" altLang="zh-CN" sz="1600" u="sng" dirty="0"/>
              <a:t>多维度数据分析</a:t>
            </a:r>
            <a:r>
              <a:rPr lang="zh-CN" altLang="zh-CN" sz="1600" dirty="0"/>
              <a:t>，如目标的位置经纬度、高度、速度、航向和目标类型等判断威胁优先级</a:t>
            </a:r>
            <a:r>
              <a:rPr lang="zh-CN" altLang="en-US" sz="1600" dirty="0"/>
              <a:t>。</a:t>
            </a:r>
            <a:endParaRPr lang="zh-CN" altLang="en-US" b="1" dirty="0"/>
          </a:p>
        </p:txBody>
      </p:sp>
      <p:graphicFrame>
        <p:nvGraphicFramePr>
          <p:cNvPr id="14" name="表格 13"/>
          <p:cNvGraphicFramePr>
            <a:graphicFrameLocks noGrp="1"/>
          </p:cNvGraphicFramePr>
          <p:nvPr/>
        </p:nvGraphicFramePr>
        <p:xfrm>
          <a:off x="907066" y="4056243"/>
          <a:ext cx="10301894" cy="2494554"/>
        </p:xfrm>
        <a:graphic>
          <a:graphicData uri="http://schemas.openxmlformats.org/drawingml/2006/table">
            <a:tbl>
              <a:tblPr firstRow="1" firstCol="1" bandRow="1">
                <a:tableStyleId>{5A111915-BE36-4E01-A7E5-04B1672EAD32}</a:tableStyleId>
              </a:tblPr>
              <a:tblGrid>
                <a:gridCol w="3249867">
                  <a:extLst>
                    <a:ext uri="{9D8B030D-6E8A-4147-A177-3AD203B41FA5}">
                      <a16:colId xmlns:a16="http://schemas.microsoft.com/office/drawing/2014/main" val="20000"/>
                    </a:ext>
                  </a:extLst>
                </a:gridCol>
                <a:gridCol w="3596080">
                  <a:extLst>
                    <a:ext uri="{9D8B030D-6E8A-4147-A177-3AD203B41FA5}">
                      <a16:colId xmlns:a16="http://schemas.microsoft.com/office/drawing/2014/main" val="20001"/>
                    </a:ext>
                  </a:extLst>
                </a:gridCol>
                <a:gridCol w="3455947">
                  <a:extLst>
                    <a:ext uri="{9D8B030D-6E8A-4147-A177-3AD203B41FA5}">
                      <a16:colId xmlns:a16="http://schemas.microsoft.com/office/drawing/2014/main" val="20002"/>
                    </a:ext>
                  </a:extLst>
                </a:gridCol>
              </a:tblGrid>
              <a:tr h="415759">
                <a:tc>
                  <a:txBody>
                    <a:bodyPr/>
                    <a:lstStyle/>
                    <a:p>
                      <a:pPr algn="ctr">
                        <a:spcAft>
                          <a:spcPts val="0"/>
                        </a:spcAft>
                      </a:pPr>
                      <a:r>
                        <a:rPr lang="zh-CN" altLang="en-US" sz="1400" kern="100" dirty="0">
                          <a:effectLst/>
                        </a:rPr>
                        <a:t>目标</a:t>
                      </a:r>
                      <a:r>
                        <a:rPr lang="zh-CN" sz="1400" kern="100" dirty="0">
                          <a:effectLst/>
                        </a:rPr>
                        <a:t>数据项</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可衍生</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作用</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0000"/>
                  </a:ext>
                </a:extLst>
              </a:tr>
              <a:tr h="415759">
                <a:tc>
                  <a:txBody>
                    <a:bodyPr/>
                    <a:lstStyle/>
                    <a:p>
                      <a:pPr algn="ctr">
                        <a:spcAft>
                          <a:spcPts val="0"/>
                        </a:spcAft>
                      </a:pPr>
                      <a:r>
                        <a:rPr lang="zh-CN" sz="1400" kern="100" dirty="0">
                          <a:effectLst/>
                        </a:rPr>
                        <a:t>经度</a:t>
                      </a:r>
                      <a:r>
                        <a:rPr lang="en-US" sz="1400" kern="100" dirty="0" err="1">
                          <a:effectLst/>
                        </a:rPr>
                        <a:t>lon</a:t>
                      </a:r>
                      <a:r>
                        <a:rPr lang="en-US" sz="1400" kern="100" dirty="0">
                          <a:effectLst/>
                        </a:rPr>
                        <a:t> / </a:t>
                      </a:r>
                      <a:r>
                        <a:rPr lang="zh-CN" sz="1400" kern="100" dirty="0">
                          <a:effectLst/>
                        </a:rPr>
                        <a:t>纬度</a:t>
                      </a:r>
                      <a:r>
                        <a:rPr lang="en-US" sz="1400" kern="100" dirty="0" err="1">
                          <a:effectLst/>
                        </a:rPr>
                        <a:t>lat</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与我方单位的距离、方向</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判断距离威胁</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0001"/>
                  </a:ext>
                </a:extLst>
              </a:tr>
              <a:tr h="415759">
                <a:tc>
                  <a:txBody>
                    <a:bodyPr/>
                    <a:lstStyle/>
                    <a:p>
                      <a:pPr algn="ctr">
                        <a:spcAft>
                          <a:spcPts val="0"/>
                        </a:spcAft>
                      </a:pPr>
                      <a:r>
                        <a:rPr lang="zh-CN" sz="1400" kern="100" dirty="0">
                          <a:effectLst/>
                        </a:rPr>
                        <a:t>高度</a:t>
                      </a:r>
                      <a:r>
                        <a:rPr lang="en-US" sz="1400" kern="100" dirty="0">
                          <a:effectLst/>
                        </a:rPr>
                        <a:t>alt</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高度差</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a:effectLst/>
                        </a:rPr>
                        <a:t>判断高度压制</a:t>
                      </a:r>
                      <a:endParaRPr lang="zh-CN" sz="14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0002"/>
                  </a:ext>
                </a:extLst>
              </a:tr>
              <a:tr h="415759">
                <a:tc>
                  <a:txBody>
                    <a:bodyPr/>
                    <a:lstStyle/>
                    <a:p>
                      <a:pPr algn="ctr">
                        <a:spcAft>
                          <a:spcPts val="0"/>
                        </a:spcAft>
                      </a:pPr>
                      <a:r>
                        <a:rPr lang="zh-CN" sz="1400" kern="100" dirty="0">
                          <a:effectLst/>
                        </a:rPr>
                        <a:t>速度</a:t>
                      </a:r>
                      <a:r>
                        <a:rPr lang="en-US" sz="1400" kern="100" dirty="0">
                          <a:effectLst/>
                        </a:rPr>
                        <a:t>speed</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接近速度</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a:effectLst/>
                        </a:rPr>
                        <a:t>判断突防威胁</a:t>
                      </a:r>
                      <a:endParaRPr lang="zh-CN" sz="14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0003"/>
                  </a:ext>
                </a:extLst>
              </a:tr>
              <a:tr h="415759">
                <a:tc>
                  <a:txBody>
                    <a:bodyPr/>
                    <a:lstStyle/>
                    <a:p>
                      <a:pPr algn="ctr">
                        <a:spcAft>
                          <a:spcPts val="0"/>
                        </a:spcAft>
                      </a:pPr>
                      <a:r>
                        <a:rPr lang="zh-CN" sz="1400" kern="100" dirty="0">
                          <a:effectLst/>
                        </a:rPr>
                        <a:t>航向</a:t>
                      </a:r>
                      <a:r>
                        <a:rPr lang="en-US" sz="1400" kern="100" dirty="0">
                          <a:effectLst/>
                        </a:rPr>
                        <a:t>head</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是否朝我方飞来</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a:effectLst/>
                        </a:rPr>
                        <a:t>判断意图</a:t>
                      </a:r>
                      <a:endParaRPr lang="zh-CN" sz="14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0004"/>
                  </a:ext>
                </a:extLst>
              </a:tr>
              <a:tr h="415759">
                <a:tc>
                  <a:txBody>
                    <a:bodyPr/>
                    <a:lstStyle/>
                    <a:p>
                      <a:pPr algn="ctr">
                        <a:spcAft>
                          <a:spcPts val="0"/>
                        </a:spcAft>
                      </a:pPr>
                      <a:r>
                        <a:rPr lang="zh-CN" sz="1400" kern="100" dirty="0">
                          <a:effectLst/>
                        </a:rPr>
                        <a:t>飞机类型</a:t>
                      </a:r>
                      <a:r>
                        <a:rPr lang="en-US" sz="1400" kern="100" dirty="0" err="1">
                          <a:effectLst/>
                        </a:rPr>
                        <a:t>air_category</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目标价值</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spcAft>
                          <a:spcPts val="0"/>
                        </a:spcAft>
                      </a:pPr>
                      <a:r>
                        <a:rPr lang="zh-CN" sz="1400" kern="100" dirty="0">
                          <a:effectLst/>
                        </a:rPr>
                        <a:t>判断战力等级</a:t>
                      </a:r>
                      <a:r>
                        <a:rPr lang="en-US" sz="1400" kern="100" dirty="0">
                          <a:effectLst/>
                        </a:rPr>
                        <a:t>/</a:t>
                      </a:r>
                      <a:r>
                        <a:rPr lang="zh-CN" sz="1400" kern="100" dirty="0">
                          <a:effectLst/>
                        </a:rPr>
                        <a:t>战术价值</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8561"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391514" y="1826964"/>
            <a:ext cx="11323601" cy="853567"/>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b="1" dirty="0">
                <a:effectLst>
                  <a:outerShdw blurRad="38100" dist="38100" dir="2700000" algn="tl">
                    <a:srgbClr val="000000">
                      <a:alpha val="43137"/>
                    </a:srgbClr>
                  </a:outerShdw>
                </a:effectLst>
                <a:latin typeface="-apple-system"/>
              </a:rPr>
              <a:t>目标威胁度</a:t>
            </a:r>
            <a:r>
              <a:rPr lang="en-US" altLang="zh-CN" b="1" dirty="0">
                <a:effectLst>
                  <a:outerShdw blurRad="38100" dist="38100" dir="2700000" algn="tl">
                    <a:srgbClr val="000000">
                      <a:alpha val="43137"/>
                    </a:srgbClr>
                  </a:outerShdw>
                </a:effectLst>
                <a:latin typeface="-apple-system"/>
              </a:rPr>
              <a:t>T</a:t>
            </a:r>
            <a:r>
              <a:rPr lang="zh-CN" altLang="en-US" b="1" kern="100" dirty="0">
                <a:latin typeface="+mn-ea"/>
              </a:rPr>
              <a:t>：</a:t>
            </a:r>
            <a:r>
              <a:rPr lang="zh-CN" altLang="en-US" sz="1700" dirty="0"/>
              <a:t>由目标价值威胁</a:t>
            </a:r>
            <a:r>
              <a:rPr lang="en-US" altLang="zh-CN" sz="1700" dirty="0"/>
              <a:t>C</a:t>
            </a:r>
            <a:r>
              <a:rPr lang="zh-CN" altLang="en-US" sz="1700" dirty="0"/>
              <a:t>、距离威胁</a:t>
            </a:r>
            <a:r>
              <a:rPr lang="en-US" altLang="zh-CN" sz="1700" dirty="0"/>
              <a:t>D</a:t>
            </a:r>
            <a:r>
              <a:rPr lang="zh-CN" altLang="en-US" sz="1700" dirty="0"/>
              <a:t>、攻击意图威胁</a:t>
            </a:r>
            <a:r>
              <a:rPr lang="en-US" altLang="zh-CN" sz="1700" dirty="0"/>
              <a:t>A</a:t>
            </a:r>
            <a:r>
              <a:rPr lang="zh-CN" altLang="en-US" sz="1700" dirty="0"/>
              <a:t>、突防威胁</a:t>
            </a:r>
            <a:r>
              <a:rPr lang="en-US" altLang="zh-CN" sz="1700" dirty="0"/>
              <a:t>V</a:t>
            </a:r>
            <a:r>
              <a:rPr lang="zh-CN" altLang="en-US" sz="1700" dirty="0"/>
              <a:t>、高度压制威胁</a:t>
            </a:r>
            <a:r>
              <a:rPr lang="en-US" altLang="zh-CN" sz="1700" dirty="0"/>
              <a:t>H</a:t>
            </a:r>
            <a:r>
              <a:rPr lang="zh-CN" altLang="en-US" sz="1700" dirty="0"/>
              <a:t>等因素决定，采用加权求和模型，其计算公式如下：</a:t>
            </a:r>
            <a:endParaRPr lang="zh-CN" altLang="en-US" sz="1700" b="1" dirty="0"/>
          </a:p>
        </p:txBody>
      </p:sp>
      <p:graphicFrame>
        <p:nvGraphicFramePr>
          <p:cNvPr id="10" name="对象 9"/>
          <p:cNvGraphicFramePr>
            <a:graphicFrameLocks noChangeAspect="1"/>
          </p:cNvGraphicFramePr>
          <p:nvPr/>
        </p:nvGraphicFramePr>
        <p:xfrm>
          <a:off x="2375110" y="2959233"/>
          <a:ext cx="6430962" cy="492906"/>
        </p:xfrm>
        <a:graphic>
          <a:graphicData uri="http://schemas.openxmlformats.org/presentationml/2006/ole">
            <mc:AlternateContent xmlns:mc="http://schemas.openxmlformats.org/markup-compatibility/2006">
              <mc:Choice xmlns:v="urn:schemas-microsoft-com:vml" Requires="v">
                <p:oleObj spid="_x0000_s1029" name="AxMath" r:id="rId5" imgW="2612390" imgH="200660" progId="Equation.AxMath">
                  <p:embed/>
                </p:oleObj>
              </mc:Choice>
              <mc:Fallback>
                <p:oleObj name="AxMath" r:id="rId5" imgW="2612390" imgH="200660" progId="Equation.AxMath">
                  <p:embed/>
                  <p:pic>
                    <p:nvPicPr>
                      <p:cNvPr id="0" name="对象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75110" y="2959233"/>
                        <a:ext cx="6430962" cy="492906"/>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2842757" y="3779608"/>
          <a:ext cx="5495668" cy="1981197"/>
        </p:xfrm>
        <a:graphic>
          <a:graphicData uri="http://schemas.openxmlformats.org/presentationml/2006/ole">
            <mc:AlternateContent xmlns:mc="http://schemas.openxmlformats.org/markup-compatibility/2006">
              <mc:Choice xmlns:v="urn:schemas-microsoft-com:vml" Requires="v">
                <p:oleObj spid="_x0000_s1030" name="AxMath" r:id="rId7" imgW="914400" imgH="914400" progId="Equation.AxMath">
                  <p:embed/>
                </p:oleObj>
              </mc:Choice>
              <mc:Fallback>
                <p:oleObj name="AxMath" r:id="rId7" imgW="914400" imgH="914400" progId="Equation.AxMath">
                  <p:embed/>
                  <p:pic>
                    <p:nvPicPr>
                      <p:cNvPr id="0" name="对象 67"/>
                      <p:cNvPicPr/>
                      <p:nvPr/>
                    </p:nvPicPr>
                    <p:blipFill>
                      <a:blip r:embed="rId8"/>
                      <a:stretch>
                        <a:fillRect/>
                      </a:stretch>
                    </p:blipFill>
                    <p:spPr>
                      <a:xfrm>
                        <a:off x="2842757" y="3779608"/>
                        <a:ext cx="5495668" cy="1981197"/>
                      </a:xfrm>
                      <a:prstGeom prst="rect">
                        <a:avLst/>
                      </a:prstGeom>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2"/>
          <a:stretch>
            <a:fillRect/>
          </a:stretch>
        </p:blipFill>
        <p:spPr>
          <a:xfrm>
            <a:off x="0" y="0"/>
            <a:ext cx="12192000" cy="6858000"/>
          </a:xfrm>
          <a:prstGeom prst="rect">
            <a:avLst/>
          </a:prstGeom>
        </p:spPr>
      </p:pic>
      <p:sp>
        <p:nvSpPr>
          <p:cNvPr id="19" name="文本占位符 6"/>
          <p:cNvSpPr txBox="1"/>
          <p:nvPr/>
        </p:nvSpPr>
        <p:spPr>
          <a:xfrm>
            <a:off x="1130300" y="305068"/>
            <a:ext cx="9931400" cy="6247864"/>
          </a:xfrm>
          <a:prstGeom prst="rect">
            <a:avLst/>
          </a:prstGeom>
        </p:spPr>
        <p:txBody>
          <a:bodyPr>
            <a:spAutoFit/>
          </a:bodyPr>
          <a:lstStyle>
            <a:lvl1pPr marL="0" indent="0" algn="ctr" defTabSz="609600" rtl="0" eaLnBrk="1" latinLnBrk="0" hangingPunct="1">
              <a:spcBef>
                <a:spcPts val="0"/>
              </a:spcBef>
              <a:buFont typeface="Arial" panose="020B0604020202020204"/>
              <a:buNone/>
              <a:defRPr sz="40000" b="1" kern="1200">
                <a:solidFill>
                  <a:schemeClr val="bg1"/>
                </a:solidFill>
                <a:latin typeface="+mn-lt"/>
                <a:ea typeface="+mn-ea"/>
                <a:cs typeface="+mn-cs"/>
              </a:defRPr>
            </a:lvl1pPr>
            <a:lvl2pPr marL="990600" indent="-381000" algn="l" defTabSz="609600" rtl="0" eaLnBrk="1" latinLnBrk="0" hangingPunct="1">
              <a:spcBef>
                <a:spcPct val="20000"/>
              </a:spcBef>
              <a:buFont typeface="Arial" panose="020B0604020202020204"/>
              <a:buChar char="–"/>
              <a:defRPr sz="3735" kern="1200">
                <a:solidFill>
                  <a:schemeClr val="tx1"/>
                </a:solidFill>
                <a:latin typeface="+mn-lt"/>
                <a:ea typeface="+mn-ea"/>
                <a:cs typeface="+mn-cs"/>
              </a:defRPr>
            </a:lvl2pPr>
            <a:lvl3pPr marL="1524000" indent="-304800" algn="l" defTabSz="609600" rtl="0" eaLnBrk="1" latinLnBrk="0" hangingPunct="1">
              <a:spcBef>
                <a:spcPct val="20000"/>
              </a:spcBef>
              <a:buFont typeface="Arial" panose="020B0604020202020204"/>
              <a:buChar char="•"/>
              <a:defRPr sz="3200" kern="1200">
                <a:solidFill>
                  <a:schemeClr val="tx1"/>
                </a:solidFill>
                <a:latin typeface="+mn-lt"/>
                <a:ea typeface="+mn-ea"/>
                <a:cs typeface="+mn-cs"/>
              </a:defRPr>
            </a:lvl3pPr>
            <a:lvl4pPr marL="2133600"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4pPr>
            <a:lvl5pPr marL="27425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5pPr>
            <a:lvl6pPr marL="33521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6pPr>
            <a:lvl7pPr marL="39617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7pPr>
            <a:lvl8pPr marL="45713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8pPr>
            <a:lvl9pPr marL="51809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9pPr>
          </a:lstStyle>
          <a:p>
            <a:pPr marL="0" marR="0" lvl="0" indent="0" algn="ctr" defTabSz="609600" rtl="0" eaLnBrk="1" fontAlgn="auto" latinLnBrk="0" hangingPunct="1">
              <a:lnSpc>
                <a:spcPct val="100000"/>
              </a:lnSpc>
              <a:spcBef>
                <a:spcPts val="0"/>
              </a:spcBef>
              <a:spcAft>
                <a:spcPts val="0"/>
              </a:spcAft>
              <a:buClrTx/>
              <a:buSzTx/>
              <a:buFont typeface="Arial" panose="020B0604020202020204"/>
              <a:buNone/>
              <a:defRPr/>
            </a:pPr>
            <a:r>
              <a:rPr kumimoji="0" lang="en-US" altLang="zh-CN" sz="40000" b="1" i="0" u="none" strike="noStrike" kern="1200" cap="none" spc="0" normalizeH="0" baseline="0" noProof="0" dirty="0">
                <a:ln>
                  <a:noFill/>
                </a:ln>
                <a:solidFill>
                  <a:srgbClr val="FFFFFF"/>
                </a:solidFill>
                <a:effectLst/>
                <a:uLnTx/>
                <a:uFillTx/>
                <a:latin typeface="Century Gothic" panose="020B0502020202020204"/>
                <a:ea typeface="微软雅黑" panose="020B0503020204020204" charset="-122"/>
                <a:cs typeface="+mn-cs"/>
              </a:rPr>
              <a:t>01</a:t>
            </a:r>
          </a:p>
        </p:txBody>
      </p:sp>
      <p:sp>
        <p:nvSpPr>
          <p:cNvPr id="20" name="矩形 19"/>
          <p:cNvSpPr/>
          <p:nvPr/>
        </p:nvSpPr>
        <p:spPr>
          <a:xfrm>
            <a:off x="2231344" y="2896457"/>
            <a:ext cx="7373712" cy="1217486"/>
          </a:xfrm>
          <a:prstGeom prst="rect">
            <a:avLst/>
          </a:prstGeom>
          <a:solidFill>
            <a:srgbClr val="3964B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1" lang="zh-CN" altLang="en-US" sz="4265" b="1" i="0" u="none" strike="noStrike" kern="0" cap="none" spc="0" normalizeH="0" baseline="0" noProof="0" dirty="0">
                <a:ln>
                  <a:noFill/>
                </a:ln>
                <a:solidFill>
                  <a:srgbClr val="FFFFFF"/>
                </a:solidFill>
                <a:effectLst/>
                <a:uLnTx/>
                <a:uFillTx/>
                <a:latin typeface="Century Gothic" panose="020B0502020202020204"/>
                <a:ea typeface="微软雅黑" panose="020B0503020204020204" charset="-122"/>
                <a:cs typeface="+mn-ea"/>
                <a:sym typeface="+mn-lt"/>
              </a:rPr>
              <a:t>人机协同</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8561"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331464" y="1848221"/>
            <a:ext cx="11323601" cy="463075"/>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b="1" dirty="0">
                <a:effectLst>
                  <a:outerShdw blurRad="38100" dist="38100" dir="2700000" algn="tl">
                    <a:srgbClr val="000000">
                      <a:alpha val="43137"/>
                    </a:srgbClr>
                  </a:outerShdw>
                </a:effectLst>
                <a:latin typeface="-apple-system"/>
              </a:rPr>
              <a:t>目标威胁度</a:t>
            </a:r>
            <a:r>
              <a:rPr lang="en-US" altLang="zh-CN" b="1" dirty="0">
                <a:effectLst>
                  <a:outerShdw blurRad="38100" dist="38100" dir="2700000" algn="tl">
                    <a:srgbClr val="000000">
                      <a:alpha val="43137"/>
                    </a:srgbClr>
                  </a:outerShdw>
                </a:effectLst>
                <a:latin typeface="-apple-system"/>
              </a:rPr>
              <a:t>T </a:t>
            </a:r>
            <a:r>
              <a:rPr lang="zh-CN" altLang="en-US" b="1" kern="100" dirty="0">
                <a:latin typeface="+mn-ea"/>
              </a:rPr>
              <a:t>：</a:t>
            </a:r>
            <a:endParaRPr lang="zh-CN" altLang="en-US" b="1" dirty="0"/>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7585" y="4708584"/>
            <a:ext cx="2850289" cy="2097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5"/>
          <a:stretch>
            <a:fillRect/>
          </a:stretch>
        </p:blipFill>
        <p:spPr>
          <a:xfrm>
            <a:off x="2441955" y="2726657"/>
            <a:ext cx="7102618" cy="1726603"/>
          </a:xfrm>
          <a:prstGeom prst="rect">
            <a:avLst/>
          </a:prstGeom>
          <a:ln>
            <a:noFill/>
          </a:ln>
          <a:effectLst>
            <a:outerShdw blurRad="292100" dist="139700" dir="2700000" algn="tl" rotWithShape="0">
              <a:srgbClr val="333333">
                <a:alpha val="65000"/>
              </a:srgbClr>
            </a:outerShdw>
          </a:effectLst>
        </p:spPr>
      </p:pic>
      <p:sp>
        <p:nvSpPr>
          <p:cNvPr id="11" name="矩形 10"/>
          <p:cNvSpPr/>
          <p:nvPr/>
        </p:nvSpPr>
        <p:spPr>
          <a:xfrm>
            <a:off x="604688" y="2363532"/>
            <a:ext cx="6096000" cy="369332"/>
          </a:xfrm>
          <a:prstGeom prst="rect">
            <a:avLst/>
          </a:prstGeom>
        </p:spPr>
        <p:txBody>
          <a:bodyPr>
            <a:spAutoFit/>
          </a:bodyPr>
          <a:lstStyle/>
          <a:p>
            <a:pPr marL="285750" indent="-285750">
              <a:buFont typeface="Arial" panose="020B0604020202020204" pitchFamily="34" charset="0"/>
              <a:buChar char="•"/>
            </a:pPr>
            <a:r>
              <a:rPr lang="zh-CN" altLang="en-US" kern="100" dirty="0">
                <a:latin typeface="+mn-ea"/>
                <a:cs typeface="Times New Roman" panose="02020603050405020304" pitchFamily="18" charset="0"/>
              </a:rPr>
              <a:t>代码中调用封装的</a:t>
            </a:r>
            <a:r>
              <a:rPr lang="zh-CN" altLang="zh-CN" dirty="0">
                <a:solidFill>
                  <a:srgbClr val="000000"/>
                </a:solidFill>
                <a:latin typeface="Arial Unicode MS" panose="020B0604020202020204" pitchFamily="34" charset="-122"/>
                <a:ea typeface="JetBrains Mono"/>
              </a:rPr>
              <a:t>ThreatEvaluator</a:t>
            </a:r>
            <a:r>
              <a:rPr lang="zh-CN" altLang="en-US" dirty="0">
                <a:solidFill>
                  <a:srgbClr val="000000"/>
                </a:solidFill>
                <a:latin typeface="+mn-ea"/>
                <a:ea typeface="JetBrains Mono"/>
              </a:rPr>
              <a:t>类计算威胁矩阵：</a:t>
            </a:r>
            <a:endParaRPr lang="zh-CN" altLang="zh-CN" sz="4400" dirty="0">
              <a:latin typeface="Arial" panose="020B0604020202020204" pitchFamily="34" charset="0"/>
            </a:endParaRPr>
          </a:p>
        </p:txBody>
      </p:sp>
      <p:sp>
        <p:nvSpPr>
          <p:cNvPr id="12" name="矩形 11"/>
          <p:cNvSpPr/>
          <p:nvPr/>
        </p:nvSpPr>
        <p:spPr>
          <a:xfrm>
            <a:off x="659765" y="4605724"/>
            <a:ext cx="6096000" cy="369332"/>
          </a:xfrm>
          <a:prstGeom prst="rect">
            <a:avLst/>
          </a:prstGeom>
        </p:spPr>
        <p:txBody>
          <a:bodyPr>
            <a:spAutoFit/>
          </a:bodyPr>
          <a:lstStyle/>
          <a:p>
            <a:pPr marL="285750" indent="-285750">
              <a:buFont typeface="Arial" panose="020B0604020202020204" pitchFamily="34" charset="0"/>
              <a:buChar char="•"/>
            </a:pPr>
            <a:r>
              <a:rPr lang="zh-CN" altLang="en-US" dirty="0">
                <a:solidFill>
                  <a:srgbClr val="000000"/>
                </a:solidFill>
                <a:latin typeface="+mn-ea"/>
                <a:ea typeface="JetBrains Mono"/>
              </a:rPr>
              <a:t>威胁矩阵结果：</a:t>
            </a:r>
            <a:endParaRPr lang="zh-CN" altLang="zh-CN" sz="4000" dirty="0">
              <a:latin typeface="Arial" panose="020B0604020202020204" pitchFamily="34" charset="0"/>
            </a:endParaRPr>
          </a:p>
        </p:txBody>
      </p:sp>
      <p:sp>
        <p:nvSpPr>
          <p:cNvPr id="13" name="矩形 12"/>
          <p:cNvSpPr/>
          <p:nvPr/>
        </p:nvSpPr>
        <p:spPr>
          <a:xfrm>
            <a:off x="689582" y="4928019"/>
            <a:ext cx="5512435" cy="1670329"/>
          </a:xfrm>
          <a:prstGeom prst="rect">
            <a:avLst/>
          </a:prstGeom>
        </p:spPr>
        <p:txBody>
          <a:bodyPr wrap="square">
            <a:spAutoFit/>
          </a:bodyPr>
          <a:lstStyle/>
          <a:p>
            <a:pPr>
              <a:lnSpc>
                <a:spcPct val="200000"/>
              </a:lnSpc>
            </a:pPr>
            <a:r>
              <a:rPr lang="en-US" altLang="zh-CN" dirty="0"/>
              <a:t>        </a:t>
            </a:r>
            <a:r>
              <a:rPr lang="zh-CN" altLang="en-US" sz="1700" dirty="0"/>
              <a:t>威胁矩阵的</a:t>
            </a:r>
            <a:r>
              <a:rPr lang="zh-CN" altLang="en-US" sz="1700" b="1" dirty="0">
                <a:solidFill>
                  <a:srgbClr val="C00000"/>
                </a:solidFill>
              </a:rPr>
              <a:t>行</a:t>
            </a:r>
            <a:r>
              <a:rPr lang="zh-CN" altLang="en-US" sz="1700" dirty="0"/>
              <a:t>是</a:t>
            </a:r>
            <a:r>
              <a:rPr lang="zh-CN" altLang="en-US" sz="1700" b="1" dirty="0">
                <a:solidFill>
                  <a:srgbClr val="C00000"/>
                </a:solidFill>
              </a:rPr>
              <a:t>目标</a:t>
            </a:r>
            <a:r>
              <a:rPr lang="zh-CN" altLang="en-US" sz="1700" dirty="0"/>
              <a:t>，</a:t>
            </a:r>
            <a:r>
              <a:rPr lang="zh-CN" altLang="en-US" sz="1700" b="1" dirty="0">
                <a:solidFill>
                  <a:srgbClr val="C00000"/>
                </a:solidFill>
              </a:rPr>
              <a:t>列</a:t>
            </a:r>
            <a:r>
              <a:rPr lang="zh-CN" altLang="en-US" sz="1700" dirty="0"/>
              <a:t>是</a:t>
            </a:r>
            <a:r>
              <a:rPr lang="zh-CN" altLang="en-US" sz="1700" b="1" dirty="0">
                <a:solidFill>
                  <a:srgbClr val="C00000"/>
                </a:solidFill>
              </a:rPr>
              <a:t>我方单元</a:t>
            </a:r>
            <a:r>
              <a:rPr lang="zh-CN" altLang="en-US" sz="1700" dirty="0"/>
              <a:t>，其中第一个矩阵是地空导弹营对探测到的</a:t>
            </a:r>
            <a:r>
              <a:rPr lang="en-US" altLang="zh-CN" sz="1700" dirty="0"/>
              <a:t>5</a:t>
            </a:r>
            <a:r>
              <a:rPr lang="zh-CN" altLang="en-US" sz="1700" dirty="0"/>
              <a:t>个敌方目标的</a:t>
            </a:r>
            <a:r>
              <a:rPr lang="zh-CN" altLang="en-US" sz="1700" b="1" dirty="0">
                <a:solidFill>
                  <a:srgbClr val="C00000"/>
                </a:solidFill>
              </a:rPr>
              <a:t>威胁矩阵值</a:t>
            </a:r>
            <a:r>
              <a:rPr lang="zh-CN" altLang="en-US" sz="1700" dirty="0"/>
              <a:t>，第二个矩阵是我方</a:t>
            </a:r>
            <a:r>
              <a:rPr lang="en-US" altLang="zh-CN" sz="1700" dirty="0"/>
              <a:t>6</a:t>
            </a:r>
            <a:r>
              <a:rPr lang="zh-CN" altLang="en-US" sz="1700" dirty="0"/>
              <a:t>架飞机对</a:t>
            </a:r>
            <a:r>
              <a:rPr lang="en-US" altLang="zh-CN" sz="1700" dirty="0"/>
              <a:t>5</a:t>
            </a:r>
            <a:r>
              <a:rPr lang="zh-CN" altLang="en-US" sz="1700" dirty="0"/>
              <a:t>个敌方目标的</a:t>
            </a:r>
            <a:r>
              <a:rPr lang="zh-CN" altLang="en-US" sz="1700" b="1" dirty="0">
                <a:solidFill>
                  <a:srgbClr val="C00000"/>
                </a:solidFill>
              </a:rPr>
              <a:t>威胁矩阵值</a:t>
            </a:r>
            <a:r>
              <a:rPr lang="zh-CN" altLang="en-US" sz="1700" dirty="0"/>
              <a:t>。</a:t>
            </a:r>
          </a:p>
        </p:txBody>
      </p:sp>
      <p:sp>
        <p:nvSpPr>
          <p:cNvPr id="15" name="箭头: V 形 14"/>
          <p:cNvSpPr/>
          <p:nvPr/>
        </p:nvSpPr>
        <p:spPr>
          <a:xfrm>
            <a:off x="6412658" y="5485704"/>
            <a:ext cx="382863" cy="554957"/>
          </a:xfrm>
          <a:prstGeom prst="chevron">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a:off x="6674142" y="5485703"/>
            <a:ext cx="382863" cy="554957"/>
          </a:xfrm>
          <a:prstGeom prst="chevron">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solidFill>
                <a:schemeClr val="tx1"/>
              </a:solidFill>
            </a:endParaRPr>
          </a:p>
        </p:txBody>
      </p:sp>
      <p:sp>
        <p:nvSpPr>
          <p:cNvPr id="20" name="矩形: 圆角 19"/>
          <p:cNvSpPr/>
          <p:nvPr/>
        </p:nvSpPr>
        <p:spPr>
          <a:xfrm>
            <a:off x="636289" y="4605724"/>
            <a:ext cx="9630833" cy="2200475"/>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8561"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391514" y="1886598"/>
            <a:ext cx="11323601" cy="1244187"/>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b="1" dirty="0">
                <a:effectLst>
                  <a:outerShdw blurRad="38100" dist="38100" dir="2700000" algn="tl">
                    <a:srgbClr val="000000">
                      <a:alpha val="43137"/>
                    </a:srgbClr>
                  </a:outerShdw>
                </a:effectLst>
                <a:latin typeface="-apple-system"/>
              </a:rPr>
              <a:t>武器命中率</a:t>
            </a:r>
            <a:r>
              <a:rPr lang="en-US" altLang="zh-CN" b="1" dirty="0">
                <a:effectLst>
                  <a:outerShdw blurRad="38100" dist="38100" dir="2700000" algn="tl">
                    <a:srgbClr val="000000">
                      <a:alpha val="43137"/>
                    </a:srgbClr>
                  </a:outerShdw>
                </a:effectLst>
                <a:latin typeface="-apple-system"/>
              </a:rPr>
              <a:t>R</a:t>
            </a:r>
            <a:r>
              <a:rPr lang="zh-CN" altLang="en-US" b="1" kern="100" dirty="0">
                <a:latin typeface="+mn-ea"/>
              </a:rPr>
              <a:t>：</a:t>
            </a:r>
            <a:r>
              <a:rPr lang="zh-CN" altLang="en-US" sz="1700" dirty="0"/>
              <a:t>是衡量武器在</a:t>
            </a:r>
            <a:r>
              <a:rPr lang="zh-CN" altLang="en-US" sz="1700" b="1" dirty="0"/>
              <a:t>特定条件下</a:t>
            </a:r>
            <a:r>
              <a:rPr lang="zh-CN" altLang="en-US" sz="1700" dirty="0"/>
              <a:t>击中</a:t>
            </a:r>
            <a:r>
              <a:rPr lang="zh-CN" altLang="en-US" sz="1700" b="1" dirty="0"/>
              <a:t>敌方目标飞机概率</a:t>
            </a:r>
            <a:r>
              <a:rPr lang="zh-CN" altLang="en-US" sz="1700" dirty="0"/>
              <a:t>的核心指标，受</a:t>
            </a:r>
            <a:r>
              <a:rPr lang="zh-CN" altLang="en-US" sz="1700" b="1" dirty="0"/>
              <a:t>武器自身精度</a:t>
            </a:r>
            <a:r>
              <a:rPr lang="zh-CN" altLang="en-US" sz="1700" dirty="0"/>
              <a:t>影响，且随着目标与武器</a:t>
            </a:r>
            <a:r>
              <a:rPr lang="zh-CN" altLang="en-US" sz="1700" b="1" dirty="0"/>
              <a:t>发射距离</a:t>
            </a:r>
            <a:r>
              <a:rPr lang="zh-CN" altLang="en-US" sz="1700" dirty="0"/>
              <a:t>、</a:t>
            </a:r>
            <a:r>
              <a:rPr lang="zh-CN" altLang="en-US" sz="1700" b="1" dirty="0"/>
              <a:t>目标移动速度</a:t>
            </a:r>
            <a:r>
              <a:rPr lang="zh-CN" altLang="en-US" sz="1700" dirty="0"/>
              <a:t>和</a:t>
            </a:r>
            <a:r>
              <a:rPr lang="zh-CN" altLang="en-US" sz="1700" b="1" dirty="0"/>
              <a:t>目标机动性</a:t>
            </a:r>
            <a:r>
              <a:rPr lang="zh-CN" altLang="en-US" sz="1700" dirty="0"/>
              <a:t>变化。通常采用</a:t>
            </a:r>
            <a:r>
              <a:rPr lang="zh-CN" altLang="en-US" sz="1700" b="1" dirty="0"/>
              <a:t>分层加权模型</a:t>
            </a:r>
            <a:r>
              <a:rPr lang="zh-CN" altLang="en-US" sz="1700" dirty="0"/>
              <a:t>计算武器命中率，其计算公式如下：</a:t>
            </a:r>
          </a:p>
          <a:p>
            <a:pPr>
              <a:lnSpc>
                <a:spcPct val="150000"/>
              </a:lnSpc>
            </a:pPr>
            <a:endParaRPr lang="zh-CN" altLang="en-US" sz="1700" b="1" dirty="0"/>
          </a:p>
        </p:txBody>
      </p:sp>
      <p:graphicFrame>
        <p:nvGraphicFramePr>
          <p:cNvPr id="7" name="对象 6"/>
          <p:cNvGraphicFramePr>
            <a:graphicFrameLocks noChangeAspect="1"/>
          </p:cNvGraphicFramePr>
          <p:nvPr/>
        </p:nvGraphicFramePr>
        <p:xfrm>
          <a:off x="3373875" y="3128915"/>
          <a:ext cx="4998720" cy="542314"/>
        </p:xfrm>
        <a:graphic>
          <a:graphicData uri="http://schemas.openxmlformats.org/presentationml/2006/ole">
            <mc:AlternateContent xmlns:mc="http://schemas.openxmlformats.org/markup-compatibility/2006">
              <mc:Choice xmlns:v="urn:schemas-microsoft-com:vml" Requires="v">
                <p:oleObj spid="_x0000_s2061" name="AxMath" r:id="rId5" imgW="2019300" imgH="214630" progId="Equation.AxMath">
                  <p:embed/>
                </p:oleObj>
              </mc:Choice>
              <mc:Fallback>
                <p:oleObj name="AxMath" r:id="rId5" imgW="2019300" imgH="214630" progId="Equation.AxMath">
                  <p:embed/>
                  <p:pic>
                    <p:nvPicPr>
                      <p:cNvPr id="0" name="对象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3875" y="3128915"/>
                        <a:ext cx="4998720" cy="542314"/>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1329972" y="4180545"/>
          <a:ext cx="457827" cy="320479"/>
        </p:xfrm>
        <a:graphic>
          <a:graphicData uri="http://schemas.openxmlformats.org/presentationml/2006/ole">
            <mc:AlternateContent xmlns:mc="http://schemas.openxmlformats.org/markup-compatibility/2006">
              <mc:Choice xmlns:v="urn:schemas-microsoft-com:vml" Requires="v">
                <p:oleObj spid="_x0000_s2062" name="AxMath" r:id="rId7" imgW="284480" imgH="200660" progId="Equation.AxMath">
                  <p:embed/>
                </p:oleObj>
              </mc:Choice>
              <mc:Fallback>
                <p:oleObj name="AxMath" r:id="rId7" imgW="284480" imgH="200660" progId="Equation.AxMath">
                  <p:embed/>
                  <p:pic>
                    <p:nvPicPr>
                      <p:cNvPr id="0" name="对象 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9972" y="4180545"/>
                        <a:ext cx="457827" cy="320479"/>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5665630" y="4153160"/>
          <a:ext cx="451564" cy="320465"/>
        </p:xfrm>
        <a:graphic>
          <a:graphicData uri="http://schemas.openxmlformats.org/presentationml/2006/ole">
            <mc:AlternateContent xmlns:mc="http://schemas.openxmlformats.org/markup-compatibility/2006">
              <mc:Choice xmlns:v="urn:schemas-microsoft-com:vml" Requires="v">
                <p:oleObj spid="_x0000_s2063" name="AxMath" r:id="rId9" imgW="291465" imgH="207010" progId="Equation.AxMath">
                  <p:embed/>
                </p:oleObj>
              </mc:Choice>
              <mc:Fallback>
                <p:oleObj name="AxMath" r:id="rId9" imgW="291465" imgH="207010" progId="Equation.AxMath">
                  <p:embed/>
                  <p:pic>
                    <p:nvPicPr>
                      <p:cNvPr id="0" name="对象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65630" y="4153160"/>
                        <a:ext cx="451564" cy="320465"/>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1311550" y="4627700"/>
          <a:ext cx="476249" cy="361292"/>
        </p:xfrm>
        <a:graphic>
          <a:graphicData uri="http://schemas.openxmlformats.org/presentationml/2006/ole">
            <mc:AlternateContent xmlns:mc="http://schemas.openxmlformats.org/markup-compatibility/2006">
              <mc:Choice xmlns:v="urn:schemas-microsoft-com:vml" Requires="v">
                <p:oleObj spid="_x0000_s2064" name="AxMath" r:id="rId11" imgW="279400" imgH="207010" progId="Equation.AxMath">
                  <p:embed/>
                </p:oleObj>
              </mc:Choice>
              <mc:Fallback>
                <p:oleObj name="AxMath" r:id="rId11" imgW="279400" imgH="207010" progId="Equation.AxMath">
                  <p:embed/>
                  <p:pic>
                    <p:nvPicPr>
                      <p:cNvPr id="0" name="对象 2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11550" y="4627700"/>
                        <a:ext cx="476249" cy="361292"/>
                      </a:xfrm>
                      <a:prstGeom prst="rect">
                        <a:avLst/>
                      </a:prstGeom>
                      <a:noFill/>
                    </p:spPr>
                  </p:pic>
                </p:oleObj>
              </mc:Fallback>
            </mc:AlternateContent>
          </a:graphicData>
        </a:graphic>
      </p:graphicFrame>
      <p:graphicFrame>
        <p:nvGraphicFramePr>
          <p:cNvPr id="16" name="对象 15"/>
          <p:cNvGraphicFramePr>
            <a:graphicFrameLocks noChangeAspect="1"/>
          </p:cNvGraphicFramePr>
          <p:nvPr/>
        </p:nvGraphicFramePr>
        <p:xfrm>
          <a:off x="4896731" y="4681444"/>
          <a:ext cx="175289" cy="253804"/>
        </p:xfrm>
        <a:graphic>
          <a:graphicData uri="http://schemas.openxmlformats.org/presentationml/2006/ole">
            <mc:AlternateContent xmlns:mc="http://schemas.openxmlformats.org/markup-compatibility/2006">
              <mc:Choice xmlns:v="urn:schemas-microsoft-com:vml" Requires="v">
                <p:oleObj spid="_x0000_s2065" name="AxMath" r:id="rId13" imgW="97155" imgH="198755" progId="Equation.AxMath">
                  <p:embed/>
                </p:oleObj>
              </mc:Choice>
              <mc:Fallback>
                <p:oleObj name="AxMath" r:id="rId13" imgW="97155" imgH="198755" progId="Equation.AxMath">
                  <p:embed/>
                  <p:pic>
                    <p:nvPicPr>
                      <p:cNvPr id="0" name="对象 2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96731" y="4681444"/>
                        <a:ext cx="175289" cy="253804"/>
                      </a:xfrm>
                      <a:prstGeom prst="rect">
                        <a:avLst/>
                      </a:prstGeom>
                      <a:noFill/>
                    </p:spPr>
                  </p:pic>
                </p:oleObj>
              </mc:Fallback>
            </mc:AlternateContent>
          </a:graphicData>
        </a:graphic>
      </p:graphicFrame>
      <p:sp>
        <p:nvSpPr>
          <p:cNvPr id="18" name="矩形 17"/>
          <p:cNvSpPr/>
          <p:nvPr/>
        </p:nvSpPr>
        <p:spPr>
          <a:xfrm>
            <a:off x="1537577" y="4133129"/>
            <a:ext cx="4128053" cy="369332"/>
          </a:xfrm>
          <a:prstGeom prst="rect">
            <a:avLst/>
          </a:prstGeom>
        </p:spPr>
        <p:txBody>
          <a:bodyPr wrap="none">
            <a:spAutoFit/>
          </a:bodyPr>
          <a:lstStyle/>
          <a:p>
            <a:pPr lvl="0" indent="273050" eaLnBrk="0" fontAlgn="base" hangingPunct="0">
              <a:spcBef>
                <a:spcPct val="0"/>
              </a:spcBef>
              <a:spcAft>
                <a:spcPct val="0"/>
              </a:spcAft>
            </a:pPr>
            <a:r>
              <a:rPr lang="zh-CN" altLang="en-US" dirty="0">
                <a:latin typeface="+mn-ea"/>
                <a:cs typeface="Times New Roman" panose="02020603050405020304" pitchFamily="18" charset="0"/>
              </a:rPr>
              <a:t>是</a:t>
            </a:r>
            <a:r>
              <a:rPr lang="zh-CN" altLang="zh-CN" dirty="0">
                <a:latin typeface="+mn-ea"/>
                <a:cs typeface="Times New Roman" panose="02020603050405020304" pitchFamily="18" charset="0"/>
              </a:rPr>
              <a:t>基础命中率，反映武器固有精度；</a:t>
            </a:r>
            <a:endParaRPr lang="zh-CN" altLang="zh-CN" sz="4000" dirty="0">
              <a:latin typeface="+mn-ea"/>
            </a:endParaRPr>
          </a:p>
        </p:txBody>
      </p:sp>
      <p:sp>
        <p:nvSpPr>
          <p:cNvPr id="19" name="矩形 18"/>
          <p:cNvSpPr/>
          <p:nvPr/>
        </p:nvSpPr>
        <p:spPr>
          <a:xfrm>
            <a:off x="5873235" y="4128726"/>
            <a:ext cx="5307863" cy="369332"/>
          </a:xfrm>
          <a:prstGeom prst="rect">
            <a:avLst/>
          </a:prstGeom>
        </p:spPr>
        <p:txBody>
          <a:bodyPr wrap="none">
            <a:spAutoFit/>
          </a:bodyPr>
          <a:lstStyle/>
          <a:p>
            <a:pPr lvl="0" indent="273050" eaLnBrk="0" fontAlgn="base" hangingPunct="0">
              <a:spcBef>
                <a:spcPct val="0"/>
              </a:spcBef>
              <a:spcAft>
                <a:spcPct val="0"/>
              </a:spcAft>
            </a:pPr>
            <a:r>
              <a:rPr lang="zh-CN" altLang="zh-CN" dirty="0">
                <a:latin typeface="+mn-ea"/>
                <a:cs typeface="Times New Roman" panose="02020603050405020304" pitchFamily="18" charset="0"/>
              </a:rPr>
              <a:t>是距离衰减函数</a:t>
            </a:r>
            <a:r>
              <a:rPr lang="zh-CN" altLang="en-US" dirty="0">
                <a:latin typeface="+mn-ea"/>
                <a:cs typeface="Times New Roman" panose="02020603050405020304" pitchFamily="18" charset="0"/>
              </a:rPr>
              <a:t>，通常距离越远，命中率越低；</a:t>
            </a:r>
            <a:endParaRPr lang="zh-CN" altLang="zh-CN" sz="4000" dirty="0">
              <a:latin typeface="+mn-ea"/>
            </a:endParaRPr>
          </a:p>
        </p:txBody>
      </p:sp>
      <p:sp>
        <p:nvSpPr>
          <p:cNvPr id="20" name="矩形 19"/>
          <p:cNvSpPr/>
          <p:nvPr/>
        </p:nvSpPr>
        <p:spPr>
          <a:xfrm>
            <a:off x="1533281" y="4623680"/>
            <a:ext cx="9693679" cy="369332"/>
          </a:xfrm>
          <a:prstGeom prst="rect">
            <a:avLst/>
          </a:prstGeom>
        </p:spPr>
        <p:txBody>
          <a:bodyPr wrap="none">
            <a:spAutoFit/>
          </a:bodyPr>
          <a:lstStyle/>
          <a:p>
            <a:pPr lvl="0" indent="273050" eaLnBrk="0" fontAlgn="base" hangingPunct="0">
              <a:spcBef>
                <a:spcPct val="0"/>
              </a:spcBef>
              <a:spcAft>
                <a:spcPct val="0"/>
              </a:spcAft>
            </a:pPr>
            <a:r>
              <a:rPr lang="zh-CN" altLang="zh-CN" dirty="0">
                <a:latin typeface="+mn-ea"/>
                <a:cs typeface="Times New Roman" panose="02020603050405020304" pitchFamily="18" charset="0"/>
              </a:rPr>
              <a:t>是速度修正函数，与目标速度</a:t>
            </a:r>
            <a:r>
              <a:rPr lang="en-US" altLang="zh-CN" dirty="0">
                <a:latin typeface="+mn-ea"/>
                <a:cs typeface="Times New Roman" panose="02020603050405020304" pitchFamily="18" charset="0"/>
              </a:rPr>
              <a:t>    </a:t>
            </a:r>
            <a:r>
              <a:rPr lang="zh-CN" altLang="en-US" dirty="0">
                <a:latin typeface="+mn-ea"/>
                <a:cs typeface="Times New Roman" panose="02020603050405020304" pitchFamily="18" charset="0"/>
              </a:rPr>
              <a:t>紧密关联，目标速度越快武器命中率越低，速度修正越大；</a:t>
            </a:r>
            <a:endParaRPr lang="zh-CN" altLang="zh-CN" sz="4000" dirty="0">
              <a:latin typeface="+mn-ea"/>
            </a:endParaRPr>
          </a:p>
        </p:txBody>
      </p:sp>
      <p:sp>
        <p:nvSpPr>
          <p:cNvPr id="21" name="矩形 20"/>
          <p:cNvSpPr/>
          <p:nvPr/>
        </p:nvSpPr>
        <p:spPr>
          <a:xfrm>
            <a:off x="1530075" y="5115668"/>
            <a:ext cx="8077852" cy="646331"/>
          </a:xfrm>
          <a:prstGeom prst="rect">
            <a:avLst/>
          </a:prstGeom>
        </p:spPr>
        <p:txBody>
          <a:bodyPr wrap="none">
            <a:spAutoFit/>
          </a:bodyPr>
          <a:lstStyle/>
          <a:p>
            <a:pPr indent="273050" eaLnBrk="0" fontAlgn="base" hangingPunct="0">
              <a:spcBef>
                <a:spcPct val="0"/>
              </a:spcBef>
              <a:spcAft>
                <a:spcPct val="0"/>
              </a:spcAft>
            </a:pPr>
            <a:r>
              <a:rPr lang="zh-CN" altLang="en-US" dirty="0">
                <a:latin typeface="+mn-ea"/>
                <a:cs typeface="Times New Roman" panose="02020603050405020304" pitchFamily="18" charset="0"/>
              </a:rPr>
              <a:t>是目标机动修正函数，</a:t>
            </a:r>
            <a:r>
              <a:rPr lang="zh-CN" altLang="zh-CN" dirty="0">
                <a:latin typeface="+mn-ea"/>
                <a:cs typeface="Times New Roman" panose="02020603050405020304" pitchFamily="18" charset="0"/>
              </a:rPr>
              <a:t>通过目标转向速率或敏捷度动态调整机动修正函数。</a:t>
            </a:r>
            <a:endParaRPr lang="zh-CN" altLang="zh-CN" sz="4000" dirty="0">
              <a:latin typeface="+mn-ea"/>
            </a:endParaRPr>
          </a:p>
          <a:p>
            <a:pPr lvl="0" indent="273050" eaLnBrk="0" fontAlgn="base" hangingPunct="0">
              <a:spcBef>
                <a:spcPct val="0"/>
              </a:spcBef>
              <a:spcAft>
                <a:spcPct val="0"/>
              </a:spcAft>
            </a:pP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22" name="对象 21"/>
          <p:cNvGraphicFramePr>
            <a:graphicFrameLocks noChangeAspect="1"/>
          </p:cNvGraphicFramePr>
          <p:nvPr/>
        </p:nvGraphicFramePr>
        <p:xfrm>
          <a:off x="1311550" y="5122242"/>
          <a:ext cx="560070" cy="352044"/>
        </p:xfrm>
        <a:graphic>
          <a:graphicData uri="http://schemas.openxmlformats.org/presentationml/2006/ole">
            <mc:AlternateContent xmlns:mc="http://schemas.openxmlformats.org/markup-compatibility/2006">
              <mc:Choice xmlns:v="urn:schemas-microsoft-com:vml" Requires="v">
                <p:oleObj spid="_x0000_s2066" name="AxMath" r:id="rId15" imgW="331470" imgH="207010" progId="Equation.AxMath">
                  <p:embed/>
                </p:oleObj>
              </mc:Choice>
              <mc:Fallback>
                <p:oleObj name="AxMath" r:id="rId15" imgW="331470" imgH="207010" progId="Equation.AxMath">
                  <p:embed/>
                  <p:pic>
                    <p:nvPicPr>
                      <p:cNvPr id="0" name="对象 5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11550" y="5122242"/>
                        <a:ext cx="560070" cy="352044"/>
                      </a:xfrm>
                      <a:prstGeom prst="rect">
                        <a:avLst/>
                      </a:prstGeom>
                      <a:noFill/>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8561"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8" name="矩形 7"/>
          <p:cNvSpPr/>
          <p:nvPr/>
        </p:nvSpPr>
        <p:spPr>
          <a:xfrm>
            <a:off x="331464" y="1788587"/>
            <a:ext cx="11323601" cy="463075"/>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b="1" dirty="0">
                <a:effectLst>
                  <a:outerShdw blurRad="38100" dist="38100" dir="2700000" algn="tl">
                    <a:srgbClr val="000000">
                      <a:alpha val="43137"/>
                    </a:srgbClr>
                  </a:outerShdw>
                </a:effectLst>
                <a:latin typeface="-apple-system"/>
              </a:rPr>
              <a:t>武器命中率</a:t>
            </a:r>
            <a:r>
              <a:rPr lang="en-US" altLang="zh-CN" b="1" dirty="0">
                <a:effectLst>
                  <a:outerShdw blurRad="38100" dist="38100" dir="2700000" algn="tl">
                    <a:srgbClr val="000000">
                      <a:alpha val="43137"/>
                    </a:srgbClr>
                  </a:outerShdw>
                </a:effectLst>
                <a:latin typeface="-apple-system"/>
              </a:rPr>
              <a:t>R </a:t>
            </a:r>
            <a:r>
              <a:rPr lang="zh-CN" altLang="en-US" b="1" kern="100" dirty="0">
                <a:latin typeface="+mn-ea"/>
              </a:rPr>
              <a:t>：</a:t>
            </a:r>
            <a:endParaRPr lang="zh-CN" altLang="en-US" b="1" dirty="0"/>
          </a:p>
        </p:txBody>
      </p:sp>
      <p:sp>
        <p:nvSpPr>
          <p:cNvPr id="11" name="矩形 10"/>
          <p:cNvSpPr/>
          <p:nvPr/>
        </p:nvSpPr>
        <p:spPr>
          <a:xfrm>
            <a:off x="604687" y="2303898"/>
            <a:ext cx="8141747" cy="369332"/>
          </a:xfrm>
          <a:prstGeom prst="rect">
            <a:avLst/>
          </a:prstGeom>
        </p:spPr>
        <p:txBody>
          <a:bodyPr wrap="square">
            <a:spAutoFit/>
          </a:bodyPr>
          <a:lstStyle/>
          <a:p>
            <a:pPr marL="285750" indent="-285750">
              <a:buFont typeface="Arial" panose="020B0604020202020204" pitchFamily="34" charset="0"/>
              <a:buChar char="•"/>
            </a:pPr>
            <a:r>
              <a:rPr lang="zh-CN" altLang="en-US" kern="100" dirty="0">
                <a:latin typeface="+mn-ea"/>
                <a:cs typeface="Times New Roman" panose="02020603050405020304" pitchFamily="18" charset="0"/>
              </a:rPr>
              <a:t>代码中调用</a:t>
            </a:r>
            <a:r>
              <a:rPr lang="en-US" altLang="zh-CN" i="1" kern="100" dirty="0" err="1">
                <a:latin typeface="+mn-ea"/>
                <a:cs typeface="Times New Roman" panose="02020603050405020304" pitchFamily="18" charset="0"/>
              </a:rPr>
              <a:t>calculate_possibility</a:t>
            </a:r>
            <a:r>
              <a:rPr lang="zh-CN" altLang="en-US" kern="100" dirty="0">
                <a:latin typeface="+mn-ea"/>
                <a:cs typeface="Times New Roman" panose="02020603050405020304" pitchFamily="18" charset="0"/>
              </a:rPr>
              <a:t>函数返回武器对飞机的打击概率：</a:t>
            </a:r>
          </a:p>
        </p:txBody>
      </p:sp>
      <p:sp>
        <p:nvSpPr>
          <p:cNvPr id="12" name="矩形 11"/>
          <p:cNvSpPr/>
          <p:nvPr/>
        </p:nvSpPr>
        <p:spPr>
          <a:xfrm>
            <a:off x="659765" y="4546090"/>
            <a:ext cx="6096000" cy="369332"/>
          </a:xfrm>
          <a:prstGeom prst="rect">
            <a:avLst/>
          </a:prstGeom>
        </p:spPr>
        <p:txBody>
          <a:bodyPr>
            <a:spAutoFit/>
          </a:bodyPr>
          <a:lstStyle/>
          <a:p>
            <a:pPr marL="285750" indent="-285750">
              <a:buFont typeface="Arial" panose="020B0604020202020204" pitchFamily="34" charset="0"/>
              <a:buChar char="•"/>
            </a:pPr>
            <a:r>
              <a:rPr lang="zh-CN" altLang="en-US" dirty="0">
                <a:solidFill>
                  <a:srgbClr val="000000"/>
                </a:solidFill>
                <a:latin typeface="+mn-ea"/>
                <a:ea typeface="JetBrains Mono"/>
              </a:rPr>
              <a:t>武器命中率矩阵结果展示：</a:t>
            </a:r>
          </a:p>
        </p:txBody>
      </p:sp>
      <p:pic>
        <p:nvPicPr>
          <p:cNvPr id="9" name="图片 8"/>
          <p:cNvPicPr>
            <a:picLocks noChangeAspect="1"/>
          </p:cNvPicPr>
          <p:nvPr/>
        </p:nvPicPr>
        <p:blipFill rotWithShape="1">
          <a:blip r:embed="rId4"/>
          <a:srcRect t="6186" b="3758"/>
          <a:stretch>
            <a:fillRect/>
          </a:stretch>
        </p:blipFill>
        <p:spPr>
          <a:xfrm>
            <a:off x="3452113" y="2673230"/>
            <a:ext cx="5082301" cy="1728527"/>
          </a:xfrm>
          <a:prstGeom prst="rect">
            <a:avLst/>
          </a:prstGeom>
          <a:ln>
            <a:noFill/>
          </a:ln>
          <a:effectLst>
            <a:outerShdw blurRad="292100" dist="139700" dir="2700000" algn="tl" rotWithShape="0">
              <a:srgbClr val="333333">
                <a:alpha val="65000"/>
              </a:srgbClr>
            </a:outerShdw>
          </a:effectLst>
        </p:spPr>
      </p:pic>
      <p:grpSp>
        <p:nvGrpSpPr>
          <p:cNvPr id="24" name="组合 23"/>
          <p:cNvGrpSpPr/>
          <p:nvPr/>
        </p:nvGrpSpPr>
        <p:grpSpPr>
          <a:xfrm>
            <a:off x="803127" y="5007519"/>
            <a:ext cx="10585743" cy="1669536"/>
            <a:chOff x="845148" y="5067152"/>
            <a:chExt cx="10585743" cy="1669536"/>
          </a:xfrm>
        </p:grpSpPr>
        <p:sp>
          <p:nvSpPr>
            <p:cNvPr id="15" name="箭头: V 形 14"/>
            <p:cNvSpPr/>
            <p:nvPr/>
          </p:nvSpPr>
          <p:spPr>
            <a:xfrm>
              <a:off x="4176020" y="5644538"/>
              <a:ext cx="382863" cy="554957"/>
            </a:xfrm>
            <a:prstGeom prst="chevron">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a:off x="4437504" y="5644537"/>
              <a:ext cx="382863" cy="554957"/>
            </a:xfrm>
            <a:prstGeom prst="chevron">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solidFill>
                  <a:schemeClr val="tx1"/>
                </a:solidFill>
              </a:endParaRPr>
            </a:p>
          </p:txBody>
        </p:sp>
        <p:sp>
          <p:nvSpPr>
            <p:cNvPr id="18" name="矩形 17"/>
            <p:cNvSpPr/>
            <p:nvPr/>
          </p:nvSpPr>
          <p:spPr>
            <a:xfrm>
              <a:off x="5022217" y="5290471"/>
              <a:ext cx="6408674" cy="1222899"/>
            </a:xfrm>
            <a:prstGeom prst="rect">
              <a:avLst/>
            </a:prstGeom>
          </p:spPr>
          <p:txBody>
            <a:bodyPr wrap="square">
              <a:spAutoFit/>
            </a:bodyPr>
            <a:lstStyle/>
            <a:p>
              <a:pPr>
                <a:lnSpc>
                  <a:spcPct val="150000"/>
                </a:lnSpc>
              </a:pPr>
              <a:r>
                <a:rPr lang="zh-CN" altLang="en-US" sz="1700" dirty="0"/>
                <a:t>      武器命中率矩阵</a:t>
              </a:r>
              <a:r>
                <a:rPr lang="zh-CN" altLang="en-US" sz="1700" dirty="0">
                  <a:solidFill>
                    <a:srgbClr val="C00000"/>
                  </a:solidFill>
                </a:rPr>
                <a:t>行</a:t>
              </a:r>
              <a:r>
                <a:rPr lang="zh-CN" altLang="en-US" sz="1700" dirty="0"/>
                <a:t>是</a:t>
              </a:r>
              <a:r>
                <a:rPr lang="zh-CN" altLang="en-US" sz="1700" dirty="0">
                  <a:solidFill>
                    <a:srgbClr val="C00000"/>
                  </a:solidFill>
                </a:rPr>
                <a:t>目标，列</a:t>
              </a:r>
              <a:r>
                <a:rPr lang="zh-CN" altLang="en-US" sz="1700" dirty="0"/>
                <a:t>是</a:t>
              </a:r>
              <a:r>
                <a:rPr lang="zh-CN" altLang="en-US" sz="1700" dirty="0">
                  <a:solidFill>
                    <a:srgbClr val="C00000"/>
                  </a:solidFill>
                </a:rPr>
                <a:t>我方单元，</a:t>
              </a:r>
              <a:r>
                <a:rPr lang="zh-CN" altLang="en-US" sz="1700" dirty="0"/>
                <a:t>地空导弹营的萨姆</a:t>
              </a:r>
              <a:r>
                <a:rPr lang="en-US" altLang="zh-CN" sz="1700" dirty="0"/>
                <a:t>5C“</a:t>
              </a:r>
              <a:r>
                <a:rPr lang="zh-CN" altLang="en-US" sz="1700" dirty="0"/>
                <a:t>甘蒙”地空导弹武器编号</a:t>
              </a:r>
              <a:r>
                <a:rPr lang="en-US" altLang="zh-CN" sz="1700" dirty="0"/>
                <a:t>1827</a:t>
              </a:r>
              <a:r>
                <a:rPr lang="zh-CN" altLang="en-US" sz="1700" dirty="0"/>
                <a:t>对探测到的敌方</a:t>
              </a:r>
              <a:r>
                <a:rPr lang="en-US" altLang="zh-CN" sz="1700" dirty="0"/>
                <a:t>10</a:t>
              </a:r>
              <a:r>
                <a:rPr lang="zh-CN" altLang="en-US" sz="1700" dirty="0"/>
                <a:t>架飞机的命中概率。</a:t>
              </a:r>
            </a:p>
          </p:txBody>
        </p:sp>
        <p:pic>
          <p:nvPicPr>
            <p:cNvPr id="19" name="图片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148" y="5067152"/>
              <a:ext cx="3129022" cy="16695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矩形: 圆角 24"/>
          <p:cNvSpPr/>
          <p:nvPr/>
        </p:nvSpPr>
        <p:spPr>
          <a:xfrm>
            <a:off x="722150" y="4915422"/>
            <a:ext cx="10666720" cy="1831143"/>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3"/>
          <a:stretch>
            <a:fillRect/>
          </a:stretch>
        </p:blipFill>
        <p:spPr>
          <a:xfrm>
            <a:off x="6495688" y="1129841"/>
            <a:ext cx="2474129" cy="5727634"/>
          </a:xfrm>
          <a:prstGeom prst="rect">
            <a:avLst/>
          </a:prstGeom>
        </p:spPr>
      </p:pic>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1117787" y="2064321"/>
            <a:ext cx="2226801"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1</a:t>
            </a:r>
            <a:r>
              <a:rPr lang="zh-CN" altLang="en-US" sz="1800" dirty="0">
                <a:effectLst>
                  <a:outerShdw blurRad="38100" dist="38100" dir="2700000" algn="tl">
                    <a:srgbClr val="000000">
                      <a:alpha val="43137"/>
                    </a:srgbClr>
                  </a:outerShdw>
                </a:effectLst>
              </a:rPr>
              <a:t>、方案概述</a:t>
            </a:r>
          </a:p>
        </p:txBody>
      </p:sp>
      <p:sp>
        <p:nvSpPr>
          <p:cNvPr id="10" name="矩形 9"/>
          <p:cNvSpPr/>
          <p:nvPr/>
        </p:nvSpPr>
        <p:spPr>
          <a:xfrm>
            <a:off x="847284" y="2427183"/>
            <a:ext cx="5116194" cy="3675943"/>
          </a:xfrm>
          <a:prstGeom prst="rect">
            <a:avLst/>
          </a:prstGeom>
        </p:spPr>
        <p:txBody>
          <a:bodyPr wrap="square">
            <a:spAutoFit/>
          </a:bodyPr>
          <a:lstStyle/>
          <a:p>
            <a:pPr marL="285750">
              <a:lnSpc>
                <a:spcPct val="200000"/>
              </a:lnSpc>
            </a:pPr>
            <a:r>
              <a:rPr lang="zh-CN" altLang="en-US" sz="1700" dirty="0">
                <a:latin typeface="+mn-ea"/>
              </a:rPr>
              <a:t>       计算</a:t>
            </a:r>
            <a:r>
              <a:rPr lang="zh-CN" altLang="en-US" sz="1700" b="1" dirty="0">
                <a:solidFill>
                  <a:srgbClr val="C00000"/>
                </a:solidFill>
                <a:latin typeface="+mn-ea"/>
              </a:rPr>
              <a:t>目标威胁度矩阵</a:t>
            </a:r>
            <a:r>
              <a:rPr lang="en-US" altLang="zh-CN" sz="1700" b="1" dirty="0">
                <a:solidFill>
                  <a:srgbClr val="C00000"/>
                </a:solidFill>
                <a:latin typeface="+mn-ea"/>
              </a:rPr>
              <a:t>R</a:t>
            </a:r>
            <a:r>
              <a:rPr lang="zh-CN" altLang="en-US" sz="1700" dirty="0">
                <a:latin typeface="+mn-ea"/>
              </a:rPr>
              <a:t>、</a:t>
            </a:r>
            <a:r>
              <a:rPr lang="zh-CN" altLang="en-US" sz="1700" b="1" dirty="0">
                <a:solidFill>
                  <a:srgbClr val="C00000"/>
                </a:solidFill>
                <a:latin typeface="+mn-ea"/>
              </a:rPr>
              <a:t>武器命中率矩阵</a:t>
            </a:r>
            <a:r>
              <a:rPr lang="en-US" altLang="zh-CN" sz="1700" b="1" dirty="0">
                <a:solidFill>
                  <a:srgbClr val="C00000"/>
                </a:solidFill>
                <a:latin typeface="+mn-ea"/>
              </a:rPr>
              <a:t>T</a:t>
            </a:r>
            <a:r>
              <a:rPr lang="zh-CN" altLang="en-US" sz="1700" dirty="0">
                <a:latin typeface="+mn-ea"/>
              </a:rPr>
              <a:t>，得到</a:t>
            </a:r>
            <a:r>
              <a:rPr lang="zh-CN" altLang="en-US" sz="1700" b="1" dirty="0">
                <a:solidFill>
                  <a:srgbClr val="C00000"/>
                </a:solidFill>
                <a:latin typeface="+mn-ea"/>
              </a:rPr>
              <a:t>加权矩阵</a:t>
            </a:r>
            <a:r>
              <a:rPr lang="en-US" altLang="zh-CN" sz="1700" b="1" dirty="0">
                <a:solidFill>
                  <a:srgbClr val="C00000"/>
                </a:solidFill>
                <a:latin typeface="+mn-ea"/>
              </a:rPr>
              <a:t>Q</a:t>
            </a:r>
            <a:r>
              <a:rPr lang="zh-CN" altLang="en-US" sz="1700" dirty="0">
                <a:latin typeface="+mn-ea"/>
              </a:rPr>
              <a:t>，根据设置的</a:t>
            </a:r>
            <a:r>
              <a:rPr lang="zh-CN" altLang="en-US" sz="1700" b="1" dirty="0">
                <a:solidFill>
                  <a:srgbClr val="C00000"/>
                </a:solidFill>
                <a:latin typeface="+mn-ea"/>
              </a:rPr>
              <a:t>阈值</a:t>
            </a:r>
            <a:r>
              <a:rPr lang="en-US" altLang="zh-CN" sz="1700" b="1" dirty="0">
                <a:solidFill>
                  <a:srgbClr val="C00000"/>
                </a:solidFill>
                <a:latin typeface="+mn-ea"/>
              </a:rPr>
              <a:t>Th</a:t>
            </a:r>
            <a:r>
              <a:rPr lang="zh-CN" altLang="en-US" sz="1700" dirty="0">
                <a:latin typeface="+mn-ea"/>
              </a:rPr>
              <a:t>判断是否将目标作为单元的打击目标，</a:t>
            </a:r>
            <a:r>
              <a:rPr lang="en-US" altLang="zh-CN" sz="1700" b="1" dirty="0">
                <a:solidFill>
                  <a:srgbClr val="C00000"/>
                </a:solidFill>
                <a:latin typeface="+mn-ea"/>
              </a:rPr>
              <a:t>Q&gt;Th</a:t>
            </a:r>
            <a:r>
              <a:rPr lang="zh-CN" altLang="en-US" sz="1700" dirty="0">
                <a:latin typeface="+mn-ea"/>
              </a:rPr>
              <a:t>则将目标设置为对应单元的</a:t>
            </a:r>
            <a:r>
              <a:rPr lang="zh-CN" altLang="en-US" sz="1700" b="1" dirty="0">
                <a:latin typeface="+mn-ea"/>
              </a:rPr>
              <a:t>打击目标</a:t>
            </a:r>
            <a:r>
              <a:rPr lang="zh-CN" altLang="en-US" sz="1700" dirty="0">
                <a:latin typeface="+mn-ea"/>
              </a:rPr>
              <a:t>；通过设置任务当中的</a:t>
            </a:r>
            <a:r>
              <a:rPr lang="zh-CN" altLang="en-US" sz="1700" b="1" dirty="0">
                <a:latin typeface="+mn-ea"/>
              </a:rPr>
              <a:t>加油条令</a:t>
            </a:r>
            <a:r>
              <a:rPr lang="zh-CN" altLang="en-US" sz="1700" dirty="0">
                <a:latin typeface="+mn-ea"/>
              </a:rPr>
              <a:t>，完成</a:t>
            </a:r>
            <a:r>
              <a:rPr lang="zh-CN" altLang="en-US" sz="1700" b="1" dirty="0">
                <a:latin typeface="+mn-ea"/>
              </a:rPr>
              <a:t>油量低于</a:t>
            </a:r>
            <a:r>
              <a:rPr lang="en-US" altLang="zh-CN" sz="1700" b="1" dirty="0">
                <a:latin typeface="+mn-ea"/>
              </a:rPr>
              <a:t>1/3</a:t>
            </a:r>
            <a:r>
              <a:rPr lang="zh-CN" altLang="en-US" sz="1700" dirty="0">
                <a:latin typeface="+mn-ea"/>
              </a:rPr>
              <a:t>、</a:t>
            </a:r>
            <a:r>
              <a:rPr lang="zh-CN" altLang="en-US" sz="1700" b="1" dirty="0">
                <a:latin typeface="+mn-ea"/>
              </a:rPr>
              <a:t>最近加油原则</a:t>
            </a:r>
            <a:r>
              <a:rPr lang="zh-CN" altLang="en-US" sz="1700" dirty="0">
                <a:latin typeface="+mn-ea"/>
              </a:rPr>
              <a:t>、</a:t>
            </a:r>
            <a:r>
              <a:rPr lang="zh-CN" altLang="en-US" sz="1700" b="1" dirty="0">
                <a:latin typeface="+mn-ea"/>
              </a:rPr>
              <a:t>无打击武器</a:t>
            </a:r>
            <a:r>
              <a:rPr lang="zh-CN" altLang="en-US" sz="1700" dirty="0">
                <a:latin typeface="+mn-ea"/>
              </a:rPr>
              <a:t>时单元返回基地的</a:t>
            </a:r>
            <a:r>
              <a:rPr lang="zh-CN" altLang="en-US" sz="1700" b="1" dirty="0">
                <a:solidFill>
                  <a:srgbClr val="C00000"/>
                </a:solidFill>
                <a:latin typeface="+mn-ea"/>
              </a:rPr>
              <a:t>三个规则</a:t>
            </a:r>
            <a:r>
              <a:rPr lang="zh-CN" altLang="en-US" sz="1700" dirty="0">
                <a:latin typeface="+mn-ea"/>
              </a:rPr>
              <a:t>，保证</a:t>
            </a:r>
            <a:r>
              <a:rPr lang="zh-CN" altLang="en-US" sz="1700" b="1" dirty="0">
                <a:latin typeface="+mn-ea"/>
              </a:rPr>
              <a:t>任务连续性</a:t>
            </a:r>
            <a:r>
              <a:rPr lang="zh-CN" altLang="en-US" sz="1700" dirty="0">
                <a:latin typeface="+mn-ea"/>
              </a:rPr>
              <a:t>的同时</a:t>
            </a:r>
            <a:r>
              <a:rPr lang="zh-CN" altLang="en-US" sz="1700" b="1" dirty="0">
                <a:latin typeface="+mn-ea"/>
              </a:rPr>
              <a:t>规避燃油耗尽风险</a:t>
            </a:r>
            <a:r>
              <a:rPr lang="zh-CN" altLang="en-US" sz="1700" dirty="0">
                <a:latin typeface="+mn-ea"/>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、场景描述</a:t>
            </a:r>
          </a:p>
          <a:p>
            <a:endParaRPr lang="zh-CN" altLang="en-US" sz="1800" dirty="0">
              <a:effectLst>
                <a:outerShdw blurRad="38100" dist="38100" dir="2700000" algn="tl">
                  <a:srgbClr val="000000">
                    <a:alpha val="43137"/>
                  </a:srgbClr>
                </a:outerShdw>
              </a:effectLst>
            </a:endParaRPr>
          </a:p>
        </p:txBody>
      </p:sp>
      <p:sp>
        <p:nvSpPr>
          <p:cNvPr id="8" name="矩形 7"/>
          <p:cNvSpPr/>
          <p:nvPr/>
        </p:nvSpPr>
        <p:spPr>
          <a:xfrm>
            <a:off x="932117" y="2327336"/>
            <a:ext cx="11162430" cy="353943"/>
          </a:xfrm>
          <a:prstGeom prst="rect">
            <a:avLst/>
          </a:prstGeom>
        </p:spPr>
        <p:txBody>
          <a:bodyPr wrap="square">
            <a:spAutoFit/>
          </a:bodyPr>
          <a:lstStyle/>
          <a:p>
            <a:r>
              <a:rPr lang="zh-CN" altLang="zh-CN" sz="1700" dirty="0"/>
              <a:t>敌方来袭</a:t>
            </a:r>
            <a:r>
              <a:rPr lang="en-US" altLang="zh-CN" sz="1700" b="1" dirty="0"/>
              <a:t>10</a:t>
            </a:r>
            <a:r>
              <a:rPr lang="zh-CN" altLang="zh-CN" sz="1700" b="1" dirty="0"/>
              <a:t>架</a:t>
            </a:r>
            <a:r>
              <a:rPr lang="zh-CN" altLang="zh-CN" sz="1700" dirty="0"/>
              <a:t>飞机，我方使用</a:t>
            </a:r>
            <a:r>
              <a:rPr lang="en-US" altLang="zh-CN" sz="1700" b="1" dirty="0"/>
              <a:t>6</a:t>
            </a:r>
            <a:r>
              <a:rPr lang="zh-CN" altLang="zh-CN" sz="1700" b="1" dirty="0"/>
              <a:t>架</a:t>
            </a:r>
            <a:r>
              <a:rPr lang="zh-CN" altLang="zh-CN" sz="1700" dirty="0"/>
              <a:t>飞机（正在</a:t>
            </a:r>
            <a:r>
              <a:rPr lang="en-US" altLang="zh-CN" sz="1700" dirty="0"/>
              <a:t>MI_29_patrol</a:t>
            </a:r>
            <a:r>
              <a:rPr lang="zh-CN" altLang="zh-CN" sz="1700" dirty="0"/>
              <a:t>巡逻区执行巡逻任务）和</a:t>
            </a:r>
            <a:r>
              <a:rPr lang="zh-CN" altLang="zh-CN" sz="1700" b="1" dirty="0"/>
              <a:t>地空导弹营</a:t>
            </a:r>
            <a:r>
              <a:rPr lang="zh-CN" altLang="zh-CN" sz="1700" dirty="0"/>
              <a:t>迎战。</a:t>
            </a:r>
            <a:endParaRPr lang="zh-CN" altLang="en-US" sz="1700" dirty="0"/>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pic>
        <p:nvPicPr>
          <p:cNvPr id="11"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6179"/>
          <a:stretch>
            <a:fillRect/>
          </a:stretch>
        </p:blipFill>
        <p:spPr bwMode="auto">
          <a:xfrm>
            <a:off x="6188811" y="3424862"/>
            <a:ext cx="5641611" cy="25883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表格 11"/>
          <p:cNvGraphicFramePr>
            <a:graphicFrameLocks noGrp="1"/>
          </p:cNvGraphicFramePr>
          <p:nvPr/>
        </p:nvGraphicFramePr>
        <p:xfrm>
          <a:off x="634506" y="3474354"/>
          <a:ext cx="5468452" cy="1013430"/>
        </p:xfrm>
        <a:graphic>
          <a:graphicData uri="http://schemas.openxmlformats.org/drawingml/2006/table">
            <a:tbl>
              <a:tblPr firstRow="1" firstCol="1" bandRow="1">
                <a:tableStyleId>{5FD0F851-EC5A-4D38-B0AD-8093EC10F338}</a:tableStyleId>
              </a:tblPr>
              <a:tblGrid>
                <a:gridCol w="2524789">
                  <a:extLst>
                    <a:ext uri="{9D8B030D-6E8A-4147-A177-3AD203B41FA5}">
                      <a16:colId xmlns:a16="http://schemas.microsoft.com/office/drawing/2014/main" val="20000"/>
                    </a:ext>
                  </a:extLst>
                </a:gridCol>
                <a:gridCol w="1195041">
                  <a:extLst>
                    <a:ext uri="{9D8B030D-6E8A-4147-A177-3AD203B41FA5}">
                      <a16:colId xmlns:a16="http://schemas.microsoft.com/office/drawing/2014/main" val="20001"/>
                    </a:ext>
                  </a:extLst>
                </a:gridCol>
                <a:gridCol w="1748622">
                  <a:extLst>
                    <a:ext uri="{9D8B030D-6E8A-4147-A177-3AD203B41FA5}">
                      <a16:colId xmlns:a16="http://schemas.microsoft.com/office/drawing/2014/main" val="20002"/>
                    </a:ext>
                  </a:extLst>
                </a:gridCol>
              </a:tblGrid>
              <a:tr h="168905">
                <a:tc>
                  <a:txBody>
                    <a:bodyPr/>
                    <a:lstStyle/>
                    <a:p>
                      <a:pPr algn="just">
                        <a:spcAft>
                          <a:spcPts val="0"/>
                        </a:spcAft>
                      </a:pPr>
                      <a:r>
                        <a:rPr lang="zh-CN" sz="1050" kern="100" dirty="0">
                          <a:effectLst/>
                        </a:rPr>
                        <a:t>型号</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zh-CN" sz="1050" kern="100">
                          <a:effectLst/>
                        </a:rPr>
                        <a:t>数量</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zh-CN" sz="1050" kern="100">
                          <a:effectLst/>
                        </a:rPr>
                        <a:t>对空武器最大射程</a:t>
                      </a:r>
                      <a:endParaRPr lang="zh-CN" sz="1050" kern="10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0"/>
                  </a:ext>
                </a:extLst>
              </a:tr>
              <a:tr h="168905">
                <a:tc>
                  <a:txBody>
                    <a:bodyPr/>
                    <a:lstStyle/>
                    <a:p>
                      <a:pPr algn="just">
                        <a:spcAft>
                          <a:spcPts val="0"/>
                        </a:spcAft>
                      </a:pPr>
                      <a:r>
                        <a:rPr lang="en-US" sz="1050" kern="100" dirty="0">
                          <a:effectLst/>
                        </a:rPr>
                        <a:t>F-15K</a:t>
                      </a:r>
                      <a:r>
                        <a:rPr lang="zh-CN" sz="1050" kern="100" dirty="0">
                          <a:effectLst/>
                        </a:rPr>
                        <a:t>型</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60</a:t>
                      </a:r>
                      <a:r>
                        <a:rPr lang="zh-CN" sz="1050" kern="100">
                          <a:effectLst/>
                        </a:rPr>
                        <a:t>海里</a:t>
                      </a:r>
                      <a:endParaRPr lang="zh-CN" sz="1050" kern="10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1"/>
                  </a:ext>
                </a:extLst>
              </a:tr>
              <a:tr h="168905">
                <a:tc>
                  <a:txBody>
                    <a:bodyPr/>
                    <a:lstStyle/>
                    <a:p>
                      <a:pPr algn="just">
                        <a:spcAft>
                          <a:spcPts val="0"/>
                        </a:spcAft>
                      </a:pPr>
                      <a:r>
                        <a:rPr lang="en-US" sz="1050" kern="100">
                          <a:effectLst/>
                        </a:rPr>
                        <a:t>F-5F</a:t>
                      </a:r>
                      <a:r>
                        <a:rPr lang="zh-CN" sz="1050" kern="100">
                          <a:effectLst/>
                        </a:rPr>
                        <a:t>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5</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10</a:t>
                      </a:r>
                      <a:r>
                        <a:rPr lang="zh-CN" sz="1050" kern="100">
                          <a:effectLst/>
                        </a:rPr>
                        <a:t>海里</a:t>
                      </a:r>
                      <a:endParaRPr lang="zh-CN" sz="1050" kern="10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2"/>
                  </a:ext>
                </a:extLst>
              </a:tr>
              <a:tr h="168905">
                <a:tc>
                  <a:txBody>
                    <a:bodyPr/>
                    <a:lstStyle/>
                    <a:p>
                      <a:pPr algn="just">
                        <a:spcAft>
                          <a:spcPts val="0"/>
                        </a:spcAft>
                      </a:pPr>
                      <a:r>
                        <a:rPr lang="en-US" sz="1050" kern="100">
                          <a:effectLst/>
                        </a:rPr>
                        <a:t>FA-50</a:t>
                      </a:r>
                      <a:r>
                        <a:rPr lang="zh-CN" sz="1050" kern="100">
                          <a:effectLst/>
                        </a:rPr>
                        <a:t>型</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10</a:t>
                      </a:r>
                      <a:r>
                        <a:rPr lang="zh-CN" sz="1050" kern="100">
                          <a:effectLst/>
                        </a:rPr>
                        <a:t>海里</a:t>
                      </a:r>
                      <a:endParaRPr lang="zh-CN" sz="1050" kern="10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3"/>
                  </a:ext>
                </a:extLst>
              </a:tr>
              <a:tr h="168905">
                <a:tc>
                  <a:txBody>
                    <a:bodyPr/>
                    <a:lstStyle/>
                    <a:p>
                      <a:pPr algn="just">
                        <a:spcAft>
                          <a:spcPts val="0"/>
                        </a:spcAft>
                      </a:pPr>
                      <a:r>
                        <a:rPr lang="en-US" sz="1050" kern="100" dirty="0">
                          <a:effectLst/>
                        </a:rPr>
                        <a:t>KF-21 </a:t>
                      </a:r>
                      <a:r>
                        <a:rPr lang="en-US" sz="1050" kern="100" dirty="0" err="1">
                          <a:effectLst/>
                        </a:rPr>
                        <a:t>Borame</a:t>
                      </a:r>
                      <a:r>
                        <a:rPr lang="en-US" sz="1050" kern="100" dirty="0">
                          <a:effectLst/>
                        </a:rPr>
                        <a:t> </a:t>
                      </a:r>
                      <a:r>
                        <a:rPr lang="zh-CN" sz="1050" kern="100" dirty="0">
                          <a:effectLst/>
                        </a:rPr>
                        <a:t>战斗机</a:t>
                      </a:r>
                      <a:r>
                        <a:rPr lang="en-US" sz="1050" kern="100" dirty="0">
                          <a:effectLst/>
                        </a:rPr>
                        <a:t>BIK2</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dirty="0">
                          <a:effectLst/>
                        </a:rPr>
                        <a:t>75</a:t>
                      </a:r>
                      <a:r>
                        <a:rPr lang="zh-CN" sz="1050" kern="100" dirty="0">
                          <a:effectLst/>
                        </a:rPr>
                        <a:t>海里</a:t>
                      </a:r>
                      <a:endParaRPr lang="zh-CN" sz="1050" kern="100" dirty="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4"/>
                  </a:ext>
                </a:extLst>
              </a:tr>
              <a:tr h="168905">
                <a:tc>
                  <a:txBody>
                    <a:bodyPr/>
                    <a:lstStyle/>
                    <a:p>
                      <a:pPr algn="just">
                        <a:spcAft>
                          <a:spcPts val="0"/>
                        </a:spcAft>
                      </a:pPr>
                      <a:r>
                        <a:rPr lang="en-US" sz="1050" kern="100" dirty="0">
                          <a:effectLst/>
                        </a:rPr>
                        <a:t>F-16DJ BIK-52</a:t>
                      </a:r>
                      <a:r>
                        <a:rPr lang="zh-CN" sz="1050" kern="100" dirty="0">
                          <a:effectLst/>
                        </a:rPr>
                        <a:t>型</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dirty="0">
                          <a:effectLst/>
                        </a:rPr>
                        <a:t>40</a:t>
                      </a:r>
                      <a:r>
                        <a:rPr lang="zh-CN" sz="1050" kern="100" dirty="0">
                          <a:effectLst/>
                        </a:rPr>
                        <a:t>海里</a:t>
                      </a:r>
                      <a:endParaRPr lang="zh-CN" sz="1050" kern="100" dirty="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5"/>
                  </a:ext>
                </a:extLst>
              </a:tr>
            </a:tbl>
          </a:graphicData>
        </a:graphic>
      </p:graphicFrame>
      <p:graphicFrame>
        <p:nvGraphicFramePr>
          <p:cNvPr id="14" name="表格 13"/>
          <p:cNvGraphicFramePr>
            <a:graphicFrameLocks noGrp="1"/>
          </p:cNvGraphicFramePr>
          <p:nvPr/>
        </p:nvGraphicFramePr>
        <p:xfrm>
          <a:off x="634505" y="5358228"/>
          <a:ext cx="5468452" cy="654947"/>
        </p:xfrm>
        <a:graphic>
          <a:graphicData uri="http://schemas.openxmlformats.org/drawingml/2006/table">
            <a:tbl>
              <a:tblPr firstRow="1" firstCol="1" bandRow="1">
                <a:tableStyleId>{5FD0F851-EC5A-4D38-B0AD-8093EC10F338}</a:tableStyleId>
              </a:tblPr>
              <a:tblGrid>
                <a:gridCol w="2524789">
                  <a:extLst>
                    <a:ext uri="{9D8B030D-6E8A-4147-A177-3AD203B41FA5}">
                      <a16:colId xmlns:a16="http://schemas.microsoft.com/office/drawing/2014/main" val="20000"/>
                    </a:ext>
                  </a:extLst>
                </a:gridCol>
                <a:gridCol w="1200173">
                  <a:extLst>
                    <a:ext uri="{9D8B030D-6E8A-4147-A177-3AD203B41FA5}">
                      <a16:colId xmlns:a16="http://schemas.microsoft.com/office/drawing/2014/main" val="20001"/>
                    </a:ext>
                  </a:extLst>
                </a:gridCol>
                <a:gridCol w="1743490">
                  <a:extLst>
                    <a:ext uri="{9D8B030D-6E8A-4147-A177-3AD203B41FA5}">
                      <a16:colId xmlns:a16="http://schemas.microsoft.com/office/drawing/2014/main" val="20002"/>
                    </a:ext>
                  </a:extLst>
                </a:gridCol>
              </a:tblGrid>
              <a:tr h="163737">
                <a:tc>
                  <a:txBody>
                    <a:bodyPr/>
                    <a:lstStyle/>
                    <a:p>
                      <a:pPr algn="just">
                        <a:spcAft>
                          <a:spcPts val="0"/>
                        </a:spcAft>
                      </a:pPr>
                      <a:r>
                        <a:rPr lang="zh-CN" sz="1050" kern="100" dirty="0">
                          <a:effectLst/>
                        </a:rPr>
                        <a:t>型号</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zh-CN" sz="1050" kern="100">
                          <a:effectLst/>
                        </a:rPr>
                        <a:t>数量</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zh-CN" sz="1050" kern="100">
                          <a:effectLst/>
                        </a:rPr>
                        <a:t>对空武器最大射程</a:t>
                      </a:r>
                      <a:endParaRPr lang="zh-CN" sz="1050" kern="10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0"/>
                  </a:ext>
                </a:extLst>
              </a:tr>
              <a:tr h="327473">
                <a:tc>
                  <a:txBody>
                    <a:bodyPr/>
                    <a:lstStyle/>
                    <a:p>
                      <a:pPr algn="just">
                        <a:spcAft>
                          <a:spcPts val="0"/>
                        </a:spcAft>
                      </a:pPr>
                      <a:r>
                        <a:rPr lang="zh-CN" sz="1050" kern="100" dirty="0">
                          <a:effectLst/>
                        </a:rPr>
                        <a:t>地空导弹分队</a:t>
                      </a:r>
                      <a:r>
                        <a:rPr lang="en-US" sz="1050" kern="100" dirty="0">
                          <a:effectLst/>
                        </a:rPr>
                        <a:t>(SA-5c</a:t>
                      </a:r>
                      <a:r>
                        <a:rPr lang="zh-CN" sz="1050" kern="100" dirty="0">
                          <a:effectLst/>
                        </a:rPr>
                        <a:t>型“甘蒙”防空导弹</a:t>
                      </a:r>
                      <a:r>
                        <a:rPr lang="en-US" sz="1050" kern="100" dirty="0">
                          <a:effectLst/>
                        </a:rPr>
                        <a:t> [S-200M</a:t>
                      </a:r>
                      <a:r>
                        <a:rPr lang="zh-CN" sz="1050" kern="100" dirty="0">
                          <a:effectLst/>
                        </a:rPr>
                        <a:t>型“织女星</a:t>
                      </a:r>
                      <a:r>
                        <a:rPr lang="en-US" sz="1050" kern="100" dirty="0">
                          <a:effectLst/>
                        </a:rPr>
                        <a:t>M</a:t>
                      </a:r>
                      <a:r>
                        <a:rPr lang="zh-CN" sz="1050" kern="100" dirty="0">
                          <a:effectLst/>
                        </a:rPr>
                        <a:t>”导弹</a:t>
                      </a:r>
                      <a:r>
                        <a:rPr lang="en-US" sz="1050" kern="100" dirty="0">
                          <a:effectLst/>
                        </a:rPr>
                        <a:t>], 2x </a:t>
                      </a:r>
                      <a:r>
                        <a:rPr lang="zh-CN" sz="1050" kern="100" dirty="0">
                          <a:effectLst/>
                        </a:rPr>
                        <a:t>营</a:t>
                      </a:r>
                      <a:r>
                        <a:rPr lang="en-US" sz="1050" kern="100" dirty="0">
                          <a:effectLst/>
                        </a:rPr>
                        <a:t>)</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dirty="0">
                          <a:effectLst/>
                        </a:rPr>
                        <a:t>155</a:t>
                      </a:r>
                      <a:r>
                        <a:rPr lang="zh-CN" sz="1050" kern="100" dirty="0">
                          <a:effectLst/>
                        </a:rPr>
                        <a:t>海里</a:t>
                      </a:r>
                      <a:endParaRPr lang="zh-CN" sz="1050" kern="100" dirty="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1"/>
                  </a:ext>
                </a:extLst>
              </a:tr>
              <a:tr h="163737">
                <a:tc>
                  <a:txBody>
                    <a:bodyPr/>
                    <a:lstStyle/>
                    <a:p>
                      <a:pPr algn="just">
                        <a:spcAft>
                          <a:spcPts val="0"/>
                        </a:spcAft>
                      </a:pPr>
                      <a:r>
                        <a:rPr lang="zh-CN" sz="1050" kern="100" dirty="0">
                          <a:effectLst/>
                        </a:rPr>
                        <a:t>米格</a:t>
                      </a:r>
                      <a:r>
                        <a:rPr lang="en-US" sz="1050" kern="100" dirty="0">
                          <a:effectLst/>
                        </a:rPr>
                        <a:t>-29</a:t>
                      </a:r>
                      <a:r>
                        <a:rPr lang="zh-CN" sz="1050" kern="100" dirty="0">
                          <a:effectLst/>
                        </a:rPr>
                        <a:t>型</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tc>
                <a:tc>
                  <a:txBody>
                    <a:bodyPr/>
                    <a:lstStyle/>
                    <a:p>
                      <a:pPr algn="just">
                        <a:spcAft>
                          <a:spcPts val="0"/>
                        </a:spcAft>
                      </a:pPr>
                      <a:r>
                        <a:rPr lang="en-US" sz="1050" kern="100" dirty="0">
                          <a:effectLst/>
                        </a:rPr>
                        <a:t>32</a:t>
                      </a:r>
                      <a:r>
                        <a:rPr lang="zh-CN" sz="1050" kern="100" dirty="0">
                          <a:effectLst/>
                        </a:rPr>
                        <a:t>海里</a:t>
                      </a:r>
                      <a:endParaRPr lang="zh-CN" sz="1050" kern="100" dirty="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0002"/>
                  </a:ext>
                </a:extLst>
              </a:tr>
            </a:tbl>
          </a:graphicData>
        </a:graphic>
      </p:graphicFrame>
      <p:sp>
        <p:nvSpPr>
          <p:cNvPr id="15" name="矩形 14"/>
          <p:cNvSpPr/>
          <p:nvPr/>
        </p:nvSpPr>
        <p:spPr>
          <a:xfrm>
            <a:off x="564447" y="3008583"/>
            <a:ext cx="1858201" cy="369332"/>
          </a:xfrm>
          <a:prstGeom prst="rect">
            <a:avLst/>
          </a:prstGeom>
        </p:spPr>
        <p:txBody>
          <a:bodyPr wrap="none">
            <a:spAutoFit/>
          </a:bodyPr>
          <a:lstStyle/>
          <a:p>
            <a:pPr marL="285750" indent="-285750">
              <a:buFont typeface="Wingdings" panose="05000000000000000000" pitchFamily="2" charset="2"/>
              <a:buChar char="Ø"/>
            </a:pPr>
            <a:r>
              <a:rPr lang="zh-CN" altLang="en-US" dirty="0"/>
              <a:t>敌方来袭飞机</a:t>
            </a:r>
          </a:p>
        </p:txBody>
      </p:sp>
      <p:sp>
        <p:nvSpPr>
          <p:cNvPr id="16" name="矩形 15"/>
          <p:cNvSpPr/>
          <p:nvPr/>
        </p:nvSpPr>
        <p:spPr>
          <a:xfrm>
            <a:off x="564447" y="4825875"/>
            <a:ext cx="2089033" cy="369332"/>
          </a:xfrm>
          <a:prstGeom prst="rect">
            <a:avLst/>
          </a:prstGeom>
        </p:spPr>
        <p:txBody>
          <a:bodyPr wrap="none">
            <a:spAutoFit/>
          </a:bodyPr>
          <a:lstStyle/>
          <a:p>
            <a:pPr marL="285750" indent="-285750">
              <a:buFont typeface="Wingdings" panose="05000000000000000000" pitchFamily="2" charset="2"/>
              <a:buChar char="Ø"/>
            </a:pPr>
            <a:r>
              <a:rPr lang="zh-CN" altLang="en-US" dirty="0"/>
              <a:t>我方迎战单元表</a:t>
            </a:r>
          </a:p>
        </p:txBody>
      </p:sp>
      <p:sp>
        <p:nvSpPr>
          <p:cNvPr id="17" name="矩形: 圆角 16"/>
          <p:cNvSpPr/>
          <p:nvPr/>
        </p:nvSpPr>
        <p:spPr>
          <a:xfrm>
            <a:off x="604687" y="2943850"/>
            <a:ext cx="11342147" cy="3198533"/>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600131" y="2244558"/>
            <a:ext cx="11384112" cy="2792559"/>
          </a:xfrm>
          <a:prstGeom prst="rect">
            <a:avLst/>
          </a:prstGeom>
        </p:spPr>
        <p:txBody>
          <a:bodyPr wrap="square">
            <a:spAutoFit/>
          </a:bodyPr>
          <a:lstStyle/>
          <a:p>
            <a:pPr marL="342900" indent="-342900">
              <a:lnSpc>
                <a:spcPct val="150000"/>
              </a:lnSpc>
              <a:buFont typeface="+mj-ea"/>
              <a:buAutoNum type="circleNumDbPlain"/>
            </a:pPr>
            <a:r>
              <a:rPr lang="zh-CN" altLang="en-US" sz="1700" dirty="0"/>
              <a:t>脚本文件</a:t>
            </a:r>
            <a:r>
              <a:rPr lang="en-US" altLang="zh-CN" sz="1700" b="1" i="1" dirty="0"/>
              <a:t>agent\</a:t>
            </a:r>
            <a:r>
              <a:rPr lang="en-US" altLang="zh-CN" sz="1700" b="1" i="1" dirty="0" err="1"/>
              <a:t>rule_agent</a:t>
            </a:r>
            <a:r>
              <a:rPr lang="en-US" altLang="zh-CN" sz="1700" b="1" i="1" dirty="0"/>
              <a:t>\</a:t>
            </a:r>
            <a:r>
              <a:rPr lang="en-US" altLang="zh-CN" sz="1700" b="1" i="1" dirty="0" err="1"/>
              <a:t>air_combat</a:t>
            </a:r>
            <a:r>
              <a:rPr lang="en-US" altLang="zh-CN" sz="1700" b="1" i="1" dirty="0"/>
              <a:t>\ red_agent.py</a:t>
            </a:r>
            <a:r>
              <a:rPr lang="zh-CN" altLang="en-US" sz="1700" dirty="0"/>
              <a:t>下，代码中设置敌方目标为</a:t>
            </a:r>
            <a:r>
              <a:rPr lang="zh-CN" altLang="en-US" sz="1700" b="1" dirty="0"/>
              <a:t>西经</a:t>
            </a:r>
            <a:r>
              <a:rPr lang="en-US" altLang="zh-CN" sz="1700" b="1" dirty="0"/>
              <a:t>92~96</a:t>
            </a:r>
            <a:r>
              <a:rPr lang="zh-CN" altLang="en-US" sz="1700" b="1" dirty="0"/>
              <a:t>之间的飞机</a:t>
            </a:r>
            <a:r>
              <a:rPr lang="zh-CN" altLang="en-US" sz="1700" dirty="0"/>
              <a:t>。</a:t>
            </a: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ea"/>
              <a:buAutoNum type="circleNumDbPlain" startAt="2"/>
            </a:pPr>
            <a:r>
              <a:rPr lang="zh-CN" altLang="zh-CN" sz="1700" dirty="0"/>
              <a:t>脚本文件</a:t>
            </a:r>
            <a:r>
              <a:rPr lang="en-US" altLang="zh-CN" sz="1700" b="1" i="1" dirty="0"/>
              <a:t>agent\</a:t>
            </a:r>
            <a:r>
              <a:rPr lang="en-US" altLang="zh-CN" sz="1700" b="1" i="1" dirty="0" err="1"/>
              <a:t>rule_agent</a:t>
            </a:r>
            <a:r>
              <a:rPr lang="en-US" altLang="zh-CN" sz="1700" b="1" i="1" dirty="0"/>
              <a:t>\</a:t>
            </a:r>
            <a:r>
              <a:rPr lang="en-US" altLang="zh-CN" sz="1700" b="1" i="1" dirty="0" err="1"/>
              <a:t>air_combat</a:t>
            </a:r>
            <a:r>
              <a:rPr lang="en-US" altLang="zh-CN" sz="1700" b="1" i="1" dirty="0"/>
              <a:t>\ red_agent.py</a:t>
            </a:r>
            <a:r>
              <a:rPr lang="zh-CN" altLang="zh-CN" sz="1700" dirty="0"/>
              <a:t>下，代码中设置获取我方</a:t>
            </a:r>
            <a:r>
              <a:rPr lang="zh-CN" altLang="zh-CN" sz="1700" b="1" dirty="0"/>
              <a:t>地空导弹营</a:t>
            </a:r>
            <a:r>
              <a:rPr lang="en-US" altLang="zh-CN" sz="1700" b="1" dirty="0"/>
              <a:t>#1</a:t>
            </a:r>
            <a:r>
              <a:rPr lang="zh-CN" altLang="zh-CN" sz="1700" dirty="0"/>
              <a:t>的信息，有两种设置方式，设置方式</a:t>
            </a:r>
            <a:r>
              <a:rPr lang="en-US" altLang="zh-CN" sz="1700" dirty="0"/>
              <a:t>1</a:t>
            </a:r>
            <a:r>
              <a:rPr lang="zh-CN" altLang="zh-CN" sz="1700" dirty="0"/>
              <a:t>需要</a:t>
            </a:r>
            <a:r>
              <a:rPr lang="zh-CN" altLang="zh-CN" sz="1700" b="1" dirty="0"/>
              <a:t>前端选择控制单元</a:t>
            </a:r>
            <a:r>
              <a:rPr lang="zh-CN" altLang="zh-CN" sz="1700" dirty="0"/>
              <a:t>，设置方式</a:t>
            </a:r>
            <a:r>
              <a:rPr lang="en-US" altLang="zh-CN" sz="1700" dirty="0"/>
              <a:t>2</a:t>
            </a:r>
            <a:r>
              <a:rPr lang="zh-CN" altLang="zh-CN" sz="1700" dirty="0"/>
              <a:t>直接</a:t>
            </a:r>
            <a:r>
              <a:rPr lang="zh-CN" altLang="zh-CN" sz="1700" b="1" dirty="0"/>
              <a:t>在代码中写定控制单元的</a:t>
            </a:r>
            <a:r>
              <a:rPr lang="en-US" altLang="zh-CN" sz="1700" b="1" dirty="0" err="1"/>
              <a:t>guid</a:t>
            </a:r>
            <a:r>
              <a:rPr lang="zh-CN" altLang="en-US" sz="1700" dirty="0"/>
              <a:t>。</a:t>
            </a:r>
            <a:endParaRPr lang="zh-CN" altLang="zh-CN" sz="1700" dirty="0"/>
          </a:p>
        </p:txBody>
      </p:sp>
      <p:pic>
        <p:nvPicPr>
          <p:cNvPr id="13"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2642" y="2713034"/>
            <a:ext cx="4954883" cy="1512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
          <p:cNvPicPr>
            <a:picLocks noChangeAspect="1" noChangeArrowheads="1"/>
          </p:cNvPicPr>
          <p:nvPr/>
        </p:nvPicPr>
        <p:blipFill rotWithShape="1">
          <a:blip r:embed="rId5">
            <a:extLst>
              <a:ext uri="{28A0092B-C50C-407E-A947-70E740481C1C}">
                <a14:useLocalDpi xmlns:a14="http://schemas.microsoft.com/office/drawing/2010/main" val="0"/>
              </a:ext>
            </a:extLst>
          </a:blip>
          <a:srcRect t="4921"/>
          <a:stretch>
            <a:fillRect/>
          </a:stretch>
        </p:blipFill>
        <p:spPr bwMode="auto">
          <a:xfrm>
            <a:off x="2122539" y="5030987"/>
            <a:ext cx="7275090" cy="1748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1" name="文本框 10"/>
          <p:cNvSpPr txBox="1"/>
          <p:nvPr/>
        </p:nvSpPr>
        <p:spPr>
          <a:xfrm>
            <a:off x="639886" y="2355703"/>
            <a:ext cx="11170658" cy="3577390"/>
          </a:xfrm>
          <a:prstGeom prst="rect">
            <a:avLst/>
          </a:prstGeom>
          <a:noFill/>
        </p:spPr>
        <p:txBody>
          <a:bodyPr wrap="square">
            <a:spAutoFit/>
          </a:bodyPr>
          <a:lstStyle/>
          <a:p>
            <a:pPr marL="342900" indent="-342900">
              <a:lnSpc>
                <a:spcPct val="150000"/>
              </a:lnSpc>
              <a:buFont typeface="+mj-ea"/>
              <a:buAutoNum type="circleNumDbPlain" startAt="3"/>
            </a:pPr>
            <a:r>
              <a:rPr lang="zh-CN" altLang="zh-CN" sz="1700" dirty="0"/>
              <a:t>脚本文件</a:t>
            </a:r>
            <a:r>
              <a:rPr lang="en-US" altLang="zh-CN" sz="1700" b="1" i="1" dirty="0"/>
              <a:t>agent\</a:t>
            </a:r>
            <a:r>
              <a:rPr lang="en-US" altLang="zh-CN" sz="1700" b="1" i="1" dirty="0" err="1"/>
              <a:t>rule_agent</a:t>
            </a:r>
            <a:r>
              <a:rPr lang="en-US" altLang="zh-CN" sz="1700" b="1" i="1" dirty="0"/>
              <a:t>\</a:t>
            </a:r>
            <a:r>
              <a:rPr lang="en-US" altLang="zh-CN" sz="1700" b="1" i="1" dirty="0" err="1"/>
              <a:t>air_combat</a:t>
            </a:r>
            <a:r>
              <a:rPr lang="en-US" altLang="zh-CN" sz="1700" b="1" i="1" dirty="0"/>
              <a:t>\ red_agent.py</a:t>
            </a:r>
            <a:r>
              <a:rPr lang="zh-CN" altLang="zh-CN" sz="1700" dirty="0"/>
              <a:t>下，代码中设置获取我方</a:t>
            </a:r>
            <a:r>
              <a:rPr lang="en-US" altLang="zh-CN" sz="1700" b="1" dirty="0"/>
              <a:t>6</a:t>
            </a:r>
            <a:r>
              <a:rPr lang="zh-CN" altLang="zh-CN" sz="1700" b="1" dirty="0"/>
              <a:t>架米格</a:t>
            </a:r>
            <a:r>
              <a:rPr lang="en-US" altLang="zh-CN" sz="1700" b="1" dirty="0"/>
              <a:t>29</a:t>
            </a:r>
            <a:r>
              <a:rPr lang="zh-CN" altLang="zh-CN" sz="1700" dirty="0"/>
              <a:t>飞机单元的信息，同样有两种设置方式，设置方式</a:t>
            </a:r>
            <a:r>
              <a:rPr lang="en-US" altLang="zh-CN" sz="1700" dirty="0"/>
              <a:t>1</a:t>
            </a:r>
            <a:r>
              <a:rPr lang="zh-CN" altLang="zh-CN" sz="1700" dirty="0"/>
              <a:t>需要</a:t>
            </a:r>
            <a:r>
              <a:rPr lang="zh-CN" altLang="zh-CN" sz="1700" b="1" dirty="0"/>
              <a:t>前端选择控制单元</a:t>
            </a:r>
            <a:r>
              <a:rPr lang="zh-CN" altLang="zh-CN" sz="1700" dirty="0"/>
              <a:t>，设置方式</a:t>
            </a:r>
            <a:r>
              <a:rPr lang="en-US" altLang="zh-CN" sz="1700" dirty="0"/>
              <a:t>2</a:t>
            </a:r>
            <a:r>
              <a:rPr lang="zh-CN" altLang="zh-CN" sz="1700" dirty="0"/>
              <a:t>直接</a:t>
            </a:r>
            <a:r>
              <a:rPr lang="zh-CN" altLang="zh-CN" sz="1700" b="1" dirty="0"/>
              <a:t>在代码中写定控制单元的</a:t>
            </a:r>
            <a:r>
              <a:rPr lang="en-US" altLang="zh-CN" sz="1700" b="1" dirty="0" err="1"/>
              <a:t>guid</a:t>
            </a:r>
            <a:r>
              <a:rPr lang="zh-CN" altLang="en-US" sz="1700" dirty="0"/>
              <a:t>。</a:t>
            </a:r>
            <a:endParaRPr lang="en-US" altLang="zh-CN" sz="1700" dirty="0"/>
          </a:p>
          <a:p>
            <a:pPr marL="342900" indent="-342900">
              <a:lnSpc>
                <a:spcPct val="150000"/>
              </a:lnSpc>
              <a:buFont typeface="+mj-lt"/>
              <a:buAutoNum type="arabicPeriod"/>
            </a:pPr>
            <a:endParaRPr lang="en-US" altLang="zh-CN" sz="1700" dirty="0"/>
          </a:p>
          <a:p>
            <a:pPr marL="342900" indent="-342900">
              <a:lnSpc>
                <a:spcPct val="150000"/>
              </a:lnSpc>
              <a:buFont typeface="+mj-lt"/>
              <a:buAutoNum type="arabicPeriod"/>
            </a:pPr>
            <a:endParaRPr lang="en-US" altLang="zh-CN" sz="1700" dirty="0"/>
          </a:p>
          <a:p>
            <a:pPr marL="342900" indent="-342900">
              <a:lnSpc>
                <a:spcPct val="150000"/>
              </a:lnSpc>
              <a:buFont typeface="+mj-lt"/>
              <a:buAutoNum type="arabicPeriod"/>
            </a:pPr>
            <a:endParaRPr lang="en-US" altLang="zh-CN" sz="1700" dirty="0"/>
          </a:p>
          <a:p>
            <a:pPr marL="342900" indent="-342900">
              <a:lnSpc>
                <a:spcPct val="150000"/>
              </a:lnSpc>
              <a:buFont typeface="+mj-lt"/>
              <a:buAutoNum type="arabicPeriod"/>
            </a:pPr>
            <a:endParaRPr lang="en-US" altLang="zh-CN" sz="1700" dirty="0"/>
          </a:p>
          <a:p>
            <a:pPr marL="342900" indent="-342900">
              <a:lnSpc>
                <a:spcPct val="150000"/>
              </a:lnSpc>
              <a:buFont typeface="+mj-lt"/>
              <a:buAutoNum type="arabicPeriod"/>
            </a:pPr>
            <a:endParaRPr lang="zh-CN" altLang="zh-CN" sz="1700" dirty="0"/>
          </a:p>
          <a:p>
            <a:pPr marL="342900" indent="-342900">
              <a:lnSpc>
                <a:spcPct val="150000"/>
              </a:lnSpc>
              <a:buFont typeface="+mj-ea"/>
              <a:buAutoNum type="circleNumDbPlain" startAt="4"/>
            </a:pPr>
            <a:r>
              <a:rPr lang="zh-CN" altLang="zh-CN" sz="1700" dirty="0"/>
              <a:t>如果使用设置方式</a:t>
            </a:r>
            <a:r>
              <a:rPr lang="en-US" altLang="zh-CN" sz="1700" dirty="0"/>
              <a:t>1</a:t>
            </a:r>
            <a:r>
              <a:rPr lang="zh-CN" altLang="zh-CN" sz="1700" dirty="0"/>
              <a:t>，脚本文件</a:t>
            </a:r>
            <a:r>
              <a:rPr lang="en-US" altLang="zh-CN" sz="1700" b="1" i="1" dirty="0"/>
              <a:t>agent\rule_agent\air_combat\config.py</a:t>
            </a:r>
            <a:r>
              <a:rPr lang="zh-CN" altLang="zh-CN" sz="1700" dirty="0"/>
              <a:t>下，需要设置规则智能体控制的我方单元名于</a:t>
            </a:r>
            <a:r>
              <a:rPr lang="zh-CN" altLang="zh-CN" sz="1700" b="1" dirty="0"/>
              <a:t>“</a:t>
            </a:r>
            <a:r>
              <a:rPr lang="en-US" altLang="zh-CN" sz="1700" b="1" dirty="0"/>
              <a:t>unit</a:t>
            </a:r>
            <a:r>
              <a:rPr lang="zh-CN" altLang="zh-CN" sz="1700" dirty="0"/>
              <a:t>”下</a:t>
            </a:r>
            <a:r>
              <a:rPr lang="zh-CN" altLang="en-US" sz="1700" dirty="0"/>
              <a:t>。</a:t>
            </a:r>
            <a:endParaRPr lang="zh-CN" altLang="zh-CN" sz="1700" dirty="0"/>
          </a:p>
        </p:txBody>
      </p:sp>
      <p:pic>
        <p:nvPicPr>
          <p:cNvPr id="12" name="图片 1"/>
          <p:cNvPicPr>
            <a:picLocks noChangeAspect="1" noChangeArrowheads="1"/>
          </p:cNvPicPr>
          <p:nvPr/>
        </p:nvPicPr>
        <p:blipFill rotWithShape="1">
          <a:blip r:embed="rId4">
            <a:extLst>
              <a:ext uri="{28A0092B-C50C-407E-A947-70E740481C1C}">
                <a14:useLocalDpi xmlns:a14="http://schemas.microsoft.com/office/drawing/2010/main" val="0"/>
              </a:ext>
            </a:extLst>
          </a:blip>
          <a:srcRect b="1511"/>
          <a:stretch>
            <a:fillRect/>
          </a:stretch>
        </p:blipFill>
        <p:spPr bwMode="auto">
          <a:xfrm>
            <a:off x="3091685" y="3203111"/>
            <a:ext cx="5968872" cy="19436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969" y="5629631"/>
            <a:ext cx="6606491" cy="11014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141110" y="1848221"/>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8" name="矩形 7"/>
          <p:cNvSpPr/>
          <p:nvPr/>
        </p:nvSpPr>
        <p:spPr>
          <a:xfrm>
            <a:off x="138916" y="2219474"/>
            <a:ext cx="11384112" cy="2441694"/>
          </a:xfrm>
          <a:prstGeom prst="rect">
            <a:avLst/>
          </a:prstGeom>
        </p:spPr>
        <p:txBody>
          <a:bodyPr wrap="square">
            <a:spAutoFit/>
          </a:bodyPr>
          <a:lstStyle/>
          <a:p>
            <a:pPr marL="342900" indent="-342900">
              <a:lnSpc>
                <a:spcPct val="150000"/>
              </a:lnSpc>
              <a:buFont typeface="+mj-ea"/>
              <a:buAutoNum type="circleNumDbPlain" startAt="5"/>
            </a:pPr>
            <a:r>
              <a:rPr lang="zh-CN" altLang="zh-CN" sz="1700" dirty="0"/>
              <a:t>训练框架运行脚本文件</a:t>
            </a:r>
          </a:p>
          <a:p>
            <a:pPr marL="342900" indent="-342900">
              <a:lnSpc>
                <a:spcPct val="150000"/>
              </a:lnSpc>
              <a:buFont typeface="+mj-lt"/>
              <a:buAutoNum type="alphaLcParenR"/>
            </a:pPr>
            <a:r>
              <a:rPr lang="zh-CN" altLang="zh-CN" sz="1700" dirty="0"/>
              <a:t>运行服务端；</a:t>
            </a:r>
            <a:endParaRPr lang="en-US" altLang="zh-CN" sz="1700" dirty="0"/>
          </a:p>
          <a:p>
            <a:pPr marL="342900" indent="-342900">
              <a:lnSpc>
                <a:spcPct val="150000"/>
              </a:lnSpc>
              <a:buFont typeface="+mj-lt"/>
              <a:buAutoNum type="alphaLcParenR"/>
            </a:pPr>
            <a:r>
              <a:rPr lang="zh-CN" altLang="zh-CN" sz="1700" dirty="0"/>
              <a:t>训练框架下运行</a:t>
            </a:r>
            <a:r>
              <a:rPr lang="en-US" altLang="zh-CN" sz="1700" dirty="0"/>
              <a:t>start_pro.py</a:t>
            </a:r>
            <a:r>
              <a:rPr lang="zh-CN" altLang="zh-CN" sz="1700" dirty="0"/>
              <a:t>脚本文件；</a:t>
            </a:r>
            <a:endParaRPr lang="en-US" altLang="zh-CN" sz="1700" dirty="0"/>
          </a:p>
          <a:p>
            <a:pPr marL="342900" indent="-342900">
              <a:lnSpc>
                <a:spcPct val="150000"/>
              </a:lnSpc>
              <a:buFont typeface="+mj-lt"/>
              <a:buAutoNum type="alphaLcParenR"/>
            </a:pPr>
            <a:r>
              <a:rPr lang="zh-CN" altLang="zh-CN" sz="1700" dirty="0"/>
              <a:t>房间创建成功后，运行灵弈客户端查看智能体运行情况。</a:t>
            </a:r>
            <a:endParaRPr lang="en-US" altLang="zh-CN" sz="1700" dirty="0"/>
          </a:p>
          <a:p>
            <a:pPr marL="285750" indent="-285750">
              <a:lnSpc>
                <a:spcPct val="150000"/>
              </a:lnSpc>
              <a:buFont typeface="Arial" panose="020B0604020202020204" pitchFamily="34" charset="0"/>
              <a:buChar char="•"/>
            </a:pPr>
            <a:endParaRPr lang="en-US" altLang="zh-CN" dirty="0"/>
          </a:p>
          <a:p>
            <a:pPr>
              <a:lnSpc>
                <a:spcPct val="150000"/>
              </a:lnSpc>
            </a:pPr>
            <a:endParaRPr lang="en-US" altLang="zh-CN" dirty="0"/>
          </a:p>
        </p:txBody>
      </p:sp>
      <p:pic>
        <p:nvPicPr>
          <p:cNvPr id="10" name="图片 9"/>
          <p:cNvPicPr>
            <a:picLocks noChangeAspect="1"/>
          </p:cNvPicPr>
          <p:nvPr/>
        </p:nvPicPr>
        <p:blipFill>
          <a:blip r:embed="rId4"/>
          <a:stretch>
            <a:fillRect/>
          </a:stretch>
        </p:blipFill>
        <p:spPr>
          <a:xfrm>
            <a:off x="841909" y="3943245"/>
            <a:ext cx="4845169" cy="2784281"/>
          </a:xfrm>
          <a:prstGeom prst="rect">
            <a:avLst/>
          </a:prstGeom>
          <a:ln>
            <a:noFill/>
          </a:ln>
          <a:effectLst>
            <a:outerShdw blurRad="292100" dist="139700" dir="2700000" algn="tl" rotWithShape="0">
              <a:srgbClr val="333333">
                <a:alpha val="65000"/>
              </a:srgbClr>
            </a:outerShdw>
          </a:effectLst>
        </p:spPr>
      </p:pic>
      <p:sp>
        <p:nvSpPr>
          <p:cNvPr id="13" name="矩形 12"/>
          <p:cNvSpPr/>
          <p:nvPr/>
        </p:nvSpPr>
        <p:spPr>
          <a:xfrm>
            <a:off x="6095999" y="1885708"/>
            <a:ext cx="6095067" cy="2811026"/>
          </a:xfrm>
          <a:prstGeom prst="rect">
            <a:avLst/>
          </a:prstGeom>
        </p:spPr>
        <p:txBody>
          <a:bodyPr wrap="square">
            <a:spAutoFit/>
          </a:bodyPr>
          <a:lstStyle/>
          <a:p>
            <a:pPr marL="342900" indent="-342900">
              <a:lnSpc>
                <a:spcPct val="150000"/>
              </a:lnSpc>
              <a:buFont typeface="+mj-ea"/>
              <a:buAutoNum type="circleNumDbPlain" startAt="6"/>
            </a:pPr>
            <a:r>
              <a:rPr lang="zh-CN" altLang="zh-CN" sz="1700" dirty="0"/>
              <a:t>灵弈客户端调度智能体</a:t>
            </a:r>
            <a:endParaRPr lang="en-US" altLang="zh-CN" sz="1700" dirty="0"/>
          </a:p>
          <a:p>
            <a:pPr marL="342900" indent="-342900">
              <a:lnSpc>
                <a:spcPct val="150000"/>
              </a:lnSpc>
              <a:buFont typeface="+mj-lt"/>
              <a:buAutoNum type="alphaLcParenR"/>
            </a:pPr>
            <a:r>
              <a:rPr lang="zh-CN" altLang="zh-CN" sz="1700" dirty="0"/>
              <a:t>将</a:t>
            </a:r>
            <a:r>
              <a:rPr lang="en-US" altLang="zh-CN" sz="1700" b="1" dirty="0" err="1"/>
              <a:t>air_combat</a:t>
            </a:r>
            <a:r>
              <a:rPr lang="zh-CN" altLang="zh-CN" sz="1700" dirty="0"/>
              <a:t>智能体拷贝到灵弈客户端“</a:t>
            </a:r>
            <a:r>
              <a:rPr lang="en-US" altLang="zh-CN" sz="1700" b="1" i="1" dirty="0"/>
              <a:t>\</a:t>
            </a:r>
            <a:r>
              <a:rPr lang="en-US" altLang="zh-CN" sz="1700" b="1" i="1" dirty="0" err="1"/>
              <a:t>LingYi</a:t>
            </a:r>
            <a:r>
              <a:rPr lang="en-US" altLang="zh-CN" sz="1700" b="1" i="1" dirty="0"/>
              <a:t>\intelligent\ai\agent\</a:t>
            </a:r>
            <a:r>
              <a:rPr lang="en-US" altLang="zh-CN" sz="1700" b="1" i="1" dirty="0" err="1"/>
              <a:t>rule_agent</a:t>
            </a:r>
            <a:r>
              <a:rPr lang="en-US" altLang="zh-CN" sz="1700" b="1" i="1" dirty="0"/>
              <a:t>\</a:t>
            </a:r>
            <a:r>
              <a:rPr lang="zh-CN" altLang="zh-CN" sz="1700" dirty="0"/>
              <a:t>”下，灵弈客户端选择智能体调度功能</a:t>
            </a:r>
            <a:r>
              <a:rPr lang="zh-CN" altLang="en-US" sz="1700" dirty="0"/>
              <a:t>；</a:t>
            </a:r>
            <a:endParaRPr lang="en-US" altLang="zh-CN" sz="1700" dirty="0"/>
          </a:p>
          <a:p>
            <a:pPr marL="342900" indent="-342900">
              <a:lnSpc>
                <a:spcPct val="150000"/>
              </a:lnSpc>
              <a:buFont typeface="+mj-lt"/>
              <a:buAutoNum type="alphaLcParenR"/>
            </a:pPr>
            <a:r>
              <a:rPr lang="zh-CN" altLang="zh-CN" sz="1700" dirty="0"/>
              <a:t>选择“</a:t>
            </a:r>
            <a:r>
              <a:rPr lang="en-US" altLang="zh-CN" sz="1700" i="1" dirty="0"/>
              <a:t>\</a:t>
            </a:r>
            <a:r>
              <a:rPr lang="en-US" altLang="zh-CN" sz="1700" i="1" dirty="0" err="1"/>
              <a:t>LingYi</a:t>
            </a:r>
            <a:r>
              <a:rPr lang="en-US" altLang="zh-CN" sz="1700" i="1" dirty="0"/>
              <a:t>\intelligent\ai\agent\</a:t>
            </a:r>
            <a:r>
              <a:rPr lang="en-US" altLang="zh-CN" sz="1700" i="1" dirty="0" err="1"/>
              <a:t>rule_agent</a:t>
            </a:r>
            <a:r>
              <a:rPr lang="en-US" altLang="zh-CN" sz="1700" i="1" dirty="0"/>
              <a:t>\</a:t>
            </a:r>
            <a:r>
              <a:rPr lang="en-US" altLang="zh-CN" sz="1700" i="1" dirty="0" err="1"/>
              <a:t>air_combat</a:t>
            </a:r>
            <a:r>
              <a:rPr lang="en-US" altLang="zh-CN" sz="1700" i="1" dirty="0"/>
              <a:t>\ red_agent.py</a:t>
            </a:r>
            <a:r>
              <a:rPr lang="zh-CN" altLang="zh-CN" sz="1700" dirty="0"/>
              <a:t>”脚本文件，产生“</a:t>
            </a:r>
            <a:r>
              <a:rPr lang="en-US" altLang="zh-CN" sz="1700" b="1" dirty="0"/>
              <a:t>red_agent#1</a:t>
            </a:r>
            <a:r>
              <a:rPr lang="en-US" altLang="zh-CN" sz="1700" dirty="0"/>
              <a:t>”</a:t>
            </a:r>
            <a:r>
              <a:rPr lang="zh-CN" altLang="en-US" sz="1700" dirty="0"/>
              <a:t>；</a:t>
            </a:r>
            <a:endParaRPr lang="zh-CN" altLang="zh-CN" sz="1700" dirty="0"/>
          </a:p>
          <a:p>
            <a:pPr marL="342900" indent="-342900">
              <a:lnSpc>
                <a:spcPct val="150000"/>
              </a:lnSpc>
              <a:buFont typeface="+mj-lt"/>
              <a:buAutoNum type="arabicPeriod" startAt="6"/>
            </a:pPr>
            <a:endParaRPr lang="zh-CN" altLang="zh-CN" dirty="0"/>
          </a:p>
        </p:txBody>
      </p:sp>
      <p:pic>
        <p:nvPicPr>
          <p:cNvPr id="15"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1240" y="4285832"/>
            <a:ext cx="3789743" cy="244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圆角 15"/>
          <p:cNvSpPr/>
          <p:nvPr/>
        </p:nvSpPr>
        <p:spPr>
          <a:xfrm>
            <a:off x="177389" y="2278329"/>
            <a:ext cx="5786090" cy="4549329"/>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7" name="矩形: 圆角 16"/>
          <p:cNvSpPr/>
          <p:nvPr/>
        </p:nvSpPr>
        <p:spPr>
          <a:xfrm>
            <a:off x="6095998" y="1910704"/>
            <a:ext cx="5954891" cy="4916954"/>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空战多目标打击智能体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280276" y="1816884"/>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13" name="矩形 12"/>
          <p:cNvSpPr/>
          <p:nvPr/>
        </p:nvSpPr>
        <p:spPr>
          <a:xfrm>
            <a:off x="286640" y="2144579"/>
            <a:ext cx="5945199" cy="3203441"/>
          </a:xfrm>
          <a:prstGeom prst="rect">
            <a:avLst/>
          </a:prstGeom>
        </p:spPr>
        <p:txBody>
          <a:bodyPr wrap="square">
            <a:spAutoFit/>
          </a:bodyPr>
          <a:lstStyle/>
          <a:p>
            <a:pPr marL="342900" indent="-342900">
              <a:lnSpc>
                <a:spcPct val="150000"/>
              </a:lnSpc>
              <a:buFont typeface="+mj-ea"/>
              <a:buAutoNum type="circleNumDbPlain" startAt="6"/>
            </a:pPr>
            <a:r>
              <a:rPr lang="zh-CN" altLang="zh-CN" sz="1700" dirty="0"/>
              <a:t>灵弈客户端调度智能体</a:t>
            </a:r>
            <a:endParaRPr lang="en-US" altLang="zh-CN" sz="1700" dirty="0"/>
          </a:p>
          <a:p>
            <a:pPr marL="342900" indent="-342900">
              <a:lnSpc>
                <a:spcPct val="150000"/>
              </a:lnSpc>
              <a:buFont typeface="+mj-lt"/>
              <a:buAutoNum type="alphaLcParenR" startAt="3"/>
            </a:pPr>
            <a:r>
              <a:rPr lang="zh-CN" altLang="en-US" sz="1700" dirty="0"/>
              <a:t>选中“</a:t>
            </a:r>
            <a:r>
              <a:rPr lang="en-US" altLang="zh-CN" sz="1700" b="1" dirty="0"/>
              <a:t>red_agent#1</a:t>
            </a:r>
            <a:r>
              <a:rPr lang="zh-CN" altLang="en-US" sz="1700" dirty="0"/>
              <a:t>”后，选择智能体使用的实体单元；</a:t>
            </a:r>
            <a:endParaRPr lang="en-US" altLang="zh-CN" sz="1700" dirty="0"/>
          </a:p>
          <a:p>
            <a:pPr marL="342900" indent="-342900">
              <a:lnSpc>
                <a:spcPct val="150000"/>
              </a:lnSpc>
              <a:buFont typeface="+mj-lt"/>
              <a:buAutoNum type="alphaLcParenR" startAt="3"/>
            </a:pPr>
            <a:endParaRPr lang="en-US" altLang="zh-CN" sz="1700" dirty="0"/>
          </a:p>
          <a:p>
            <a:pPr marL="342900" indent="-342900">
              <a:lnSpc>
                <a:spcPct val="150000"/>
              </a:lnSpc>
              <a:buFont typeface="+mj-lt"/>
              <a:buAutoNum type="alphaLcParenR" startAt="3"/>
            </a:pPr>
            <a:r>
              <a:rPr lang="zh-CN" altLang="en-US" sz="1700" dirty="0"/>
              <a:t>查看任务生成成功，下图</a:t>
            </a:r>
            <a:r>
              <a:rPr lang="en-US" altLang="zh-CN" sz="1700" b="1" dirty="0"/>
              <a:t>MI_23_patrol</a:t>
            </a:r>
            <a:r>
              <a:rPr lang="zh-CN" altLang="en-US" sz="1700" dirty="0"/>
              <a:t>、</a:t>
            </a:r>
            <a:r>
              <a:rPr lang="en-US" altLang="zh-CN" sz="1700" b="1" dirty="0"/>
              <a:t>MI_29_patrol</a:t>
            </a:r>
            <a:r>
              <a:rPr lang="zh-CN" altLang="en-US" sz="1700" dirty="0"/>
              <a:t>、</a:t>
            </a:r>
            <a:r>
              <a:rPr lang="en-US" altLang="zh-CN" sz="1700" b="1" dirty="0"/>
              <a:t>T50_patrol</a:t>
            </a:r>
            <a:r>
              <a:rPr lang="zh-CN" altLang="en-US" sz="1700" dirty="0"/>
              <a:t>、</a:t>
            </a:r>
            <a:r>
              <a:rPr lang="en-US" altLang="zh-CN" sz="1700" b="1" dirty="0"/>
              <a:t>YiEr_78</a:t>
            </a:r>
            <a:r>
              <a:rPr lang="zh-CN" altLang="en-US" sz="1700" dirty="0"/>
              <a:t>均为</a:t>
            </a:r>
            <a:r>
              <a:rPr lang="en-US" altLang="zh-CN" sz="1700" b="1" dirty="0" err="1"/>
              <a:t>air_combat</a:t>
            </a:r>
            <a:r>
              <a:rPr lang="zh-CN" altLang="en-US" sz="1700" dirty="0"/>
              <a:t>智能体生成。</a:t>
            </a:r>
          </a:p>
          <a:p>
            <a:pPr marL="342900" indent="-342900">
              <a:lnSpc>
                <a:spcPct val="150000"/>
              </a:lnSpc>
              <a:buFont typeface="+mj-lt"/>
              <a:buAutoNum type="alphaLcParenR" startAt="3"/>
            </a:pPr>
            <a:endParaRPr lang="zh-CN" altLang="en-US" sz="1700" dirty="0"/>
          </a:p>
          <a:p>
            <a:pPr marL="342900" indent="-342900">
              <a:lnSpc>
                <a:spcPct val="150000"/>
              </a:lnSpc>
              <a:buFont typeface="+mj-lt"/>
              <a:buAutoNum type="alphaLcParenR" startAt="3"/>
            </a:pPr>
            <a:endParaRPr lang="zh-CN" altLang="zh-CN" sz="1700" dirty="0"/>
          </a:p>
          <a:p>
            <a:pPr marL="342900" indent="-342900">
              <a:lnSpc>
                <a:spcPct val="150000"/>
              </a:lnSpc>
              <a:buFont typeface="+mj-lt"/>
              <a:buAutoNum type="arabicPeriod" startAt="6"/>
            </a:pPr>
            <a:endParaRPr lang="zh-CN" altLang="zh-CN" dirty="0"/>
          </a:p>
        </p:txBody>
      </p:sp>
      <p:pic>
        <p:nvPicPr>
          <p:cNvPr id="9" name="图片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9736" y="1990204"/>
            <a:ext cx="5616484" cy="3744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681" y="4424805"/>
            <a:ext cx="5621462" cy="2254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箭头: V 形 11"/>
          <p:cNvSpPr/>
          <p:nvPr/>
        </p:nvSpPr>
        <p:spPr>
          <a:xfrm>
            <a:off x="5993433" y="2433195"/>
            <a:ext cx="476812" cy="74145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4" name="箭头: V 形 13"/>
          <p:cNvSpPr/>
          <p:nvPr/>
        </p:nvSpPr>
        <p:spPr>
          <a:xfrm rot="5400000">
            <a:off x="2897775" y="3934606"/>
            <a:ext cx="476812" cy="74145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9" name="文本框 8"/>
          <p:cNvSpPr txBox="1"/>
          <p:nvPr/>
        </p:nvSpPr>
        <p:spPr>
          <a:xfrm>
            <a:off x="747378" y="2108683"/>
            <a:ext cx="10679694" cy="1156855"/>
          </a:xfrm>
          <a:prstGeom prst="rect">
            <a:avLst/>
          </a:prstGeom>
          <a:noFill/>
          <a:ln w="12700">
            <a:noFill/>
            <a:prstDash val="dash"/>
          </a:ln>
        </p:spPr>
        <p:txBody>
          <a:bodyPr wrap="square">
            <a:spAutoFit/>
          </a:bodyPr>
          <a:lstStyle/>
          <a:p>
            <a:pPr>
              <a:lnSpc>
                <a:spcPct val="150000"/>
              </a:lnSpc>
            </a:pPr>
            <a:r>
              <a:rPr lang="zh-CN" altLang="en-US" sz="1600" kern="100" dirty="0">
                <a:solidFill>
                  <a:schemeClr val="accent5">
                    <a:lumMod val="75000"/>
                  </a:schemeClr>
                </a:solidFill>
                <a:effectLst/>
                <a:latin typeface="+mn-ea"/>
                <a:cs typeface="Times New Roman" panose="02020603050405020304" pitchFamily="18" charset="0"/>
              </a:rPr>
              <a:t>       智能体三是</a:t>
            </a:r>
            <a:r>
              <a:rPr lang="zh-CN" altLang="en-US" sz="1600" b="1" kern="100" dirty="0">
                <a:solidFill>
                  <a:srgbClr val="C00000"/>
                </a:solidFill>
                <a:effectLst/>
                <a:latin typeface="+mn-ea"/>
                <a:cs typeface="Times New Roman" panose="02020603050405020304" pitchFamily="18" charset="0"/>
              </a:rPr>
              <a:t>巡航弹弹迹轨迹规划智能体</a:t>
            </a:r>
            <a:r>
              <a:rPr lang="zh-CN" altLang="en-US" sz="1600" kern="100" dirty="0">
                <a:solidFill>
                  <a:srgbClr val="2F5597"/>
                </a:solidFill>
                <a:effectLst/>
                <a:latin typeface="+mn-ea"/>
                <a:cs typeface="Times New Roman" panose="02020603050405020304" pitchFamily="18" charset="0"/>
              </a:rPr>
              <a:t>，用来实现</a:t>
            </a:r>
            <a:r>
              <a:rPr lang="zh-CN" altLang="en-US" sz="1600" b="1" kern="100" dirty="0">
                <a:solidFill>
                  <a:srgbClr val="2F5597"/>
                </a:solidFill>
                <a:effectLst/>
                <a:latin typeface="+mn-ea"/>
                <a:cs typeface="Times New Roman" panose="02020603050405020304" pitchFamily="18" charset="0"/>
              </a:rPr>
              <a:t>动态威胁环境</a:t>
            </a:r>
            <a:r>
              <a:rPr lang="zh-CN" altLang="en-US" sz="1600" kern="100" dirty="0">
                <a:solidFill>
                  <a:srgbClr val="2F5597"/>
                </a:solidFill>
                <a:effectLst/>
                <a:latin typeface="+mn-ea"/>
                <a:cs typeface="Times New Roman" panose="02020603050405020304" pitchFamily="18" charset="0"/>
              </a:rPr>
              <a:t>下的</a:t>
            </a:r>
            <a:r>
              <a:rPr lang="zh-CN" altLang="en-US" sz="1600" b="1" kern="100" dirty="0">
                <a:solidFill>
                  <a:srgbClr val="C00000"/>
                </a:solidFill>
                <a:effectLst/>
                <a:latin typeface="+mn-ea"/>
                <a:cs typeface="Times New Roman" panose="02020603050405020304" pitchFamily="18" charset="0"/>
              </a:rPr>
              <a:t>实时轨迹优化</a:t>
            </a:r>
            <a:r>
              <a:rPr lang="zh-CN" altLang="en-US" sz="1600" kern="100" dirty="0">
                <a:solidFill>
                  <a:srgbClr val="2F5597"/>
                </a:solidFill>
                <a:effectLst/>
                <a:latin typeface="+mn-ea"/>
                <a:cs typeface="Times New Roman" panose="02020603050405020304" pitchFamily="18" charset="0"/>
              </a:rPr>
              <a:t>，多约束条件下完成</a:t>
            </a:r>
            <a:r>
              <a:rPr lang="zh-CN" altLang="en-US" sz="1600" b="1" kern="100" dirty="0">
                <a:solidFill>
                  <a:srgbClr val="2F5597"/>
                </a:solidFill>
                <a:effectLst/>
                <a:latin typeface="+mn-ea"/>
                <a:cs typeface="Times New Roman" panose="02020603050405020304" pitchFamily="18" charset="0"/>
              </a:rPr>
              <a:t>巡航弹弹迹动态生成</a:t>
            </a:r>
            <a:r>
              <a:rPr lang="zh-CN" altLang="en-US" sz="1600" kern="100" dirty="0">
                <a:solidFill>
                  <a:srgbClr val="2F5597"/>
                </a:solidFill>
                <a:effectLst/>
                <a:latin typeface="+mn-ea"/>
                <a:cs typeface="Times New Roman" panose="02020603050405020304" pitchFamily="18" charset="0"/>
              </a:rPr>
              <a:t>与</a:t>
            </a:r>
            <a:r>
              <a:rPr lang="zh-CN" altLang="en-US" sz="1600" b="1" kern="100" dirty="0">
                <a:solidFill>
                  <a:srgbClr val="2F5597"/>
                </a:solidFill>
                <a:effectLst/>
                <a:latin typeface="+mn-ea"/>
                <a:cs typeface="Times New Roman" panose="02020603050405020304" pitchFamily="18" charset="0"/>
              </a:rPr>
              <a:t>威胁规避</a:t>
            </a:r>
            <a:r>
              <a:rPr lang="zh-CN" altLang="en-US" sz="1600" kern="100" dirty="0">
                <a:solidFill>
                  <a:srgbClr val="2F5597"/>
                </a:solidFill>
                <a:effectLst/>
                <a:latin typeface="+mn-ea"/>
                <a:cs typeface="Times New Roman" panose="02020603050405020304" pitchFamily="18" charset="0"/>
              </a:rPr>
              <a:t>，完成“</a:t>
            </a:r>
            <a:r>
              <a:rPr lang="zh-CN" altLang="en-US" sz="1600" b="1" kern="100" dirty="0">
                <a:solidFill>
                  <a:srgbClr val="C00000"/>
                </a:solidFill>
                <a:effectLst/>
                <a:latin typeface="+mn-ea"/>
                <a:cs typeface="Times New Roman" panose="02020603050405020304" pitchFamily="18" charset="0"/>
              </a:rPr>
              <a:t>感知</a:t>
            </a:r>
            <a:r>
              <a:rPr lang="en-US" altLang="zh-CN" sz="1600" b="1" kern="100" dirty="0">
                <a:solidFill>
                  <a:srgbClr val="C00000"/>
                </a:solidFill>
                <a:effectLst/>
                <a:latin typeface="+mn-ea"/>
                <a:cs typeface="Times New Roman" panose="02020603050405020304" pitchFamily="18" charset="0"/>
              </a:rPr>
              <a:t>-</a:t>
            </a:r>
            <a:r>
              <a:rPr lang="zh-CN" altLang="en-US" sz="1600" b="1" kern="100" dirty="0">
                <a:solidFill>
                  <a:srgbClr val="C00000"/>
                </a:solidFill>
                <a:effectLst/>
                <a:latin typeface="+mn-ea"/>
                <a:cs typeface="Times New Roman" panose="02020603050405020304" pitchFamily="18" charset="0"/>
              </a:rPr>
              <a:t>评估</a:t>
            </a:r>
            <a:r>
              <a:rPr lang="en-US" altLang="zh-CN" sz="1600" b="1" kern="100" dirty="0">
                <a:solidFill>
                  <a:srgbClr val="C00000"/>
                </a:solidFill>
                <a:effectLst/>
                <a:latin typeface="+mn-ea"/>
                <a:cs typeface="Times New Roman" panose="02020603050405020304" pitchFamily="18" charset="0"/>
              </a:rPr>
              <a:t>-</a:t>
            </a:r>
            <a:r>
              <a:rPr lang="zh-CN" altLang="en-US" sz="1600" b="1" kern="100" dirty="0">
                <a:solidFill>
                  <a:srgbClr val="C00000"/>
                </a:solidFill>
                <a:effectLst/>
                <a:latin typeface="+mn-ea"/>
                <a:cs typeface="Times New Roman" panose="02020603050405020304" pitchFamily="18" charset="0"/>
              </a:rPr>
              <a:t>决策</a:t>
            </a:r>
            <a:r>
              <a:rPr lang="en-US" altLang="zh-CN" sz="1600" b="1" kern="100" dirty="0">
                <a:solidFill>
                  <a:srgbClr val="C00000"/>
                </a:solidFill>
                <a:effectLst/>
                <a:latin typeface="+mn-ea"/>
                <a:cs typeface="Times New Roman" panose="02020603050405020304" pitchFamily="18" charset="0"/>
              </a:rPr>
              <a:t>-</a:t>
            </a:r>
            <a:r>
              <a:rPr lang="zh-CN" altLang="en-US" sz="1600" b="1" kern="100" dirty="0">
                <a:solidFill>
                  <a:srgbClr val="C00000"/>
                </a:solidFill>
                <a:effectLst/>
                <a:latin typeface="+mn-ea"/>
                <a:cs typeface="Times New Roman" panose="02020603050405020304" pitchFamily="18" charset="0"/>
              </a:rPr>
              <a:t>规划</a:t>
            </a:r>
            <a:r>
              <a:rPr lang="zh-CN" altLang="en-US" sz="1600" kern="100" dirty="0">
                <a:solidFill>
                  <a:srgbClr val="2F5597"/>
                </a:solidFill>
                <a:effectLst/>
                <a:latin typeface="+mn-ea"/>
                <a:cs typeface="Times New Roman" panose="02020603050405020304" pitchFamily="18" charset="0"/>
              </a:rPr>
              <a:t>”的</a:t>
            </a:r>
            <a:r>
              <a:rPr lang="zh-CN" altLang="en-US" sz="1600" b="1" kern="100" dirty="0">
                <a:solidFill>
                  <a:srgbClr val="2F5597"/>
                </a:solidFill>
                <a:effectLst/>
                <a:latin typeface="+mn-ea"/>
                <a:cs typeface="Times New Roman" panose="02020603050405020304" pitchFamily="18" charset="0"/>
              </a:rPr>
              <a:t>闭环轨迹规划</a:t>
            </a:r>
            <a:r>
              <a:rPr lang="zh-CN" altLang="en-US" sz="1600" kern="100" dirty="0">
                <a:solidFill>
                  <a:srgbClr val="2F5597"/>
                </a:solidFill>
                <a:effectLst/>
                <a:latin typeface="+mn-ea"/>
                <a:cs typeface="Times New Roman" panose="02020603050405020304" pitchFamily="18" charset="0"/>
              </a:rPr>
              <a:t>流程，达成</a:t>
            </a:r>
            <a:r>
              <a:rPr lang="zh-CN" altLang="en-US" sz="1600" b="1" kern="100" dirty="0">
                <a:solidFill>
                  <a:srgbClr val="2F5597"/>
                </a:solidFill>
                <a:effectLst/>
                <a:latin typeface="+mn-ea"/>
                <a:cs typeface="Times New Roman" panose="02020603050405020304" pitchFamily="18" charset="0"/>
              </a:rPr>
              <a:t>隐蔽突防</a:t>
            </a:r>
            <a:r>
              <a:rPr lang="zh-CN" altLang="en-US" sz="1600" kern="100" dirty="0">
                <a:solidFill>
                  <a:srgbClr val="2F5597"/>
                </a:solidFill>
                <a:effectLst/>
                <a:latin typeface="+mn-ea"/>
                <a:cs typeface="Times New Roman" panose="02020603050405020304" pitchFamily="18" charset="0"/>
              </a:rPr>
              <a:t>与</a:t>
            </a:r>
            <a:r>
              <a:rPr lang="zh-CN" altLang="en-US" sz="1600" b="1" kern="100" dirty="0">
                <a:solidFill>
                  <a:srgbClr val="2F5597"/>
                </a:solidFill>
                <a:effectLst/>
                <a:latin typeface="+mn-ea"/>
                <a:cs typeface="Times New Roman" panose="02020603050405020304" pitchFamily="18" charset="0"/>
              </a:rPr>
              <a:t>任务成功率最优化</a:t>
            </a:r>
            <a:r>
              <a:rPr lang="zh-CN" altLang="en-US" sz="1600" kern="100" dirty="0">
                <a:solidFill>
                  <a:srgbClr val="2F5597"/>
                </a:solidFill>
                <a:effectLst/>
                <a:latin typeface="+mn-ea"/>
                <a:cs typeface="Times New Roman" panose="02020603050405020304" pitchFamily="18" charset="0"/>
              </a:rPr>
              <a:t>。</a:t>
            </a:r>
          </a:p>
          <a:p>
            <a:pPr>
              <a:lnSpc>
                <a:spcPct val="150000"/>
              </a:lnSpc>
            </a:pPr>
            <a:endParaRPr lang="zh-CN" altLang="en-US" sz="1600" dirty="0">
              <a:solidFill>
                <a:schemeClr val="accent5">
                  <a:lumMod val="75000"/>
                </a:schemeClr>
              </a:solidFill>
              <a:latin typeface="+mn-ea"/>
            </a:endParaRPr>
          </a:p>
        </p:txBody>
      </p:sp>
      <p:grpSp>
        <p:nvGrpSpPr>
          <p:cNvPr id="17" name="组合 16"/>
          <p:cNvGrpSpPr/>
          <p:nvPr/>
        </p:nvGrpSpPr>
        <p:grpSpPr>
          <a:xfrm>
            <a:off x="596492" y="1854100"/>
            <a:ext cx="10923043" cy="1161246"/>
            <a:chOff x="898454" y="3043494"/>
            <a:chExt cx="10443180" cy="1575535"/>
          </a:xfrm>
        </p:grpSpPr>
        <p:sp>
          <p:nvSpPr>
            <p:cNvPr id="18" name="矩形: 圆角 17"/>
            <p:cNvSpPr/>
            <p:nvPr/>
          </p:nvSpPr>
          <p:spPr>
            <a:xfrm>
              <a:off x="898454" y="3302018"/>
              <a:ext cx="10443180" cy="1317011"/>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p:cNvSpPr/>
            <p:nvPr/>
          </p:nvSpPr>
          <p:spPr>
            <a:xfrm>
              <a:off x="1044195" y="3043494"/>
              <a:ext cx="1338165"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t>智能体三</a:t>
              </a:r>
            </a:p>
          </p:txBody>
        </p:sp>
      </p:grpSp>
      <p:sp>
        <p:nvSpPr>
          <p:cNvPr id="10" name="矩形 9"/>
          <p:cNvSpPr/>
          <p:nvPr/>
        </p:nvSpPr>
        <p:spPr>
          <a:xfrm>
            <a:off x="219594" y="3507386"/>
            <a:ext cx="11399249" cy="418191"/>
          </a:xfrm>
          <a:prstGeom prst="rect">
            <a:avLst/>
          </a:prstGeom>
        </p:spPr>
        <p:txBody>
          <a:bodyPr wrap="square">
            <a:spAutoFit/>
          </a:bodyPr>
          <a:lstStyle/>
          <a:p>
            <a:pPr marL="285750">
              <a:lnSpc>
                <a:spcPct val="150000"/>
              </a:lnSpc>
            </a:pPr>
            <a:r>
              <a:rPr lang="zh-CN" altLang="en-US" sz="1600" dirty="0">
                <a:latin typeface="+mn-ea"/>
              </a:rPr>
              <a:t>  </a:t>
            </a:r>
          </a:p>
        </p:txBody>
      </p:sp>
      <p:sp>
        <p:nvSpPr>
          <p:cNvPr id="12" name="矩形 11"/>
          <p:cNvSpPr/>
          <p:nvPr/>
        </p:nvSpPr>
        <p:spPr>
          <a:xfrm>
            <a:off x="506821" y="3029572"/>
            <a:ext cx="11323601" cy="766748"/>
          </a:xfrm>
          <a:prstGeom prst="rect">
            <a:avLst/>
          </a:prstGeom>
        </p:spPr>
        <p:txBody>
          <a:bodyPr wrap="square">
            <a:spAutoFit/>
          </a:bodyPr>
          <a:lstStyle/>
          <a:p>
            <a:pPr marL="285750" indent="-285750">
              <a:lnSpc>
                <a:spcPct val="150000"/>
              </a:lnSpc>
              <a:buFont typeface="Wingdings" panose="05000000000000000000" pitchFamily="2" charset="2"/>
              <a:buChar char="Ø"/>
            </a:pPr>
            <a:r>
              <a:rPr lang="en-US" altLang="zh-CN" sz="1600" b="1" dirty="0">
                <a:effectLst>
                  <a:outerShdw blurRad="38100" dist="38100" dir="2700000" algn="tl">
                    <a:srgbClr val="000000">
                      <a:alpha val="43137"/>
                    </a:srgbClr>
                  </a:outerShdw>
                </a:effectLst>
                <a:latin typeface="-apple-system"/>
              </a:rPr>
              <a:t>Dijkstra</a:t>
            </a:r>
            <a:r>
              <a:rPr lang="zh-CN" altLang="en-US" sz="1600" b="1" dirty="0">
                <a:effectLst>
                  <a:outerShdw blurRad="38100" dist="38100" dir="2700000" algn="tl">
                    <a:srgbClr val="000000">
                      <a:alpha val="43137"/>
                    </a:srgbClr>
                  </a:outerShdw>
                </a:effectLst>
                <a:latin typeface="-apple-system"/>
              </a:rPr>
              <a:t>算法</a:t>
            </a:r>
            <a:r>
              <a:rPr lang="zh-CN" altLang="en-US" sz="1600" b="1" kern="100" dirty="0">
                <a:latin typeface="+mn-ea"/>
              </a:rPr>
              <a:t>：</a:t>
            </a:r>
            <a:r>
              <a:rPr lang="zh-CN" altLang="en-US" sz="1500" dirty="0"/>
              <a:t>一种</a:t>
            </a:r>
            <a:r>
              <a:rPr lang="zh-CN" altLang="en-US" sz="1500" b="1" dirty="0"/>
              <a:t>贪心算法</a:t>
            </a:r>
            <a:r>
              <a:rPr lang="zh-CN" altLang="en-US" sz="1500" dirty="0"/>
              <a:t>，即始终保持当前迭代解为</a:t>
            </a:r>
            <a:r>
              <a:rPr lang="zh-CN" altLang="en-US" sz="1500" b="1" dirty="0"/>
              <a:t>当前最优解</a:t>
            </a:r>
            <a:r>
              <a:rPr lang="zh-CN" altLang="en-US" sz="1500" dirty="0"/>
              <a:t>，用于解决</a:t>
            </a:r>
            <a:r>
              <a:rPr lang="zh-CN" altLang="en-US" sz="1500" b="1" dirty="0"/>
              <a:t>单源最短路径问题</a:t>
            </a:r>
            <a:r>
              <a:rPr lang="zh-CN" altLang="en-US" sz="1500" dirty="0"/>
              <a:t>。为了实现</a:t>
            </a:r>
            <a:r>
              <a:rPr lang="zh-CN" altLang="en-US" sz="1500" b="1" dirty="0"/>
              <a:t>多弹协同打击</a:t>
            </a:r>
            <a:r>
              <a:rPr lang="zh-CN" altLang="en-US" sz="1500" dirty="0"/>
              <a:t>的目的，多枚导弹同时发射后通过</a:t>
            </a:r>
            <a:r>
              <a:rPr lang="zh-CN" altLang="en-US" sz="1500" b="1" dirty="0"/>
              <a:t>弹道设计同步抵达目标位置</a:t>
            </a:r>
            <a:r>
              <a:rPr lang="zh-CN" altLang="en-US" sz="1500" dirty="0"/>
              <a:t>，采用</a:t>
            </a:r>
            <a:r>
              <a:rPr lang="en-US" altLang="zh-CN" sz="1500" dirty="0"/>
              <a:t>Dijkstra</a:t>
            </a:r>
            <a:r>
              <a:rPr lang="zh-CN" altLang="en-US" sz="1500" dirty="0"/>
              <a:t>算法实现</a:t>
            </a:r>
            <a:r>
              <a:rPr lang="zh-CN" altLang="en-US" sz="1500" b="1" dirty="0"/>
              <a:t>实时路径规划</a:t>
            </a:r>
            <a:r>
              <a:rPr lang="zh-CN" altLang="en-US" sz="1500" dirty="0"/>
              <a:t>、</a:t>
            </a:r>
            <a:r>
              <a:rPr lang="zh-CN" altLang="en-US" sz="1500" b="1" dirty="0"/>
              <a:t>动态插入绕行点</a:t>
            </a:r>
            <a:r>
              <a:rPr lang="zh-CN" altLang="en-US" sz="1500" dirty="0"/>
              <a:t>实现路径延长。</a:t>
            </a:r>
            <a:endParaRPr lang="zh-CN" altLang="en-US" sz="1500" b="1" dirty="0"/>
          </a:p>
        </p:txBody>
      </p:sp>
      <p:graphicFrame>
        <p:nvGraphicFramePr>
          <p:cNvPr id="16" name="表格 15"/>
          <p:cNvGraphicFramePr>
            <a:graphicFrameLocks noGrp="1"/>
          </p:cNvGraphicFramePr>
          <p:nvPr/>
        </p:nvGraphicFramePr>
        <p:xfrm>
          <a:off x="5521030" y="3931455"/>
          <a:ext cx="5998505" cy="2762479"/>
        </p:xfrm>
        <a:graphic>
          <a:graphicData uri="http://schemas.openxmlformats.org/drawingml/2006/table">
            <a:tbl>
              <a:tblPr>
                <a:tableStyleId>{22838BEF-8BB2-4498-84A7-C5851F593DF1}</a:tableStyleId>
              </a:tblPr>
              <a:tblGrid>
                <a:gridCol w="1999502">
                  <a:extLst>
                    <a:ext uri="{9D8B030D-6E8A-4147-A177-3AD203B41FA5}">
                      <a16:colId xmlns:a16="http://schemas.microsoft.com/office/drawing/2014/main" val="20000"/>
                    </a:ext>
                  </a:extLst>
                </a:gridCol>
                <a:gridCol w="1689053">
                  <a:extLst>
                    <a:ext uri="{9D8B030D-6E8A-4147-A177-3AD203B41FA5}">
                      <a16:colId xmlns:a16="http://schemas.microsoft.com/office/drawing/2014/main" val="20001"/>
                    </a:ext>
                  </a:extLst>
                </a:gridCol>
                <a:gridCol w="2309950">
                  <a:extLst>
                    <a:ext uri="{9D8B030D-6E8A-4147-A177-3AD203B41FA5}">
                      <a16:colId xmlns:a16="http://schemas.microsoft.com/office/drawing/2014/main" val="20002"/>
                    </a:ext>
                  </a:extLst>
                </a:gridCol>
              </a:tblGrid>
              <a:tr h="344705">
                <a:tc>
                  <a:txBody>
                    <a:bodyPr/>
                    <a:lstStyle/>
                    <a:p>
                      <a:pPr algn="ctr" fontAlgn="b" latinLnBrk="0"/>
                      <a:r>
                        <a:rPr lang="zh-CN" altLang="en-US" sz="1600" b="1" dirty="0">
                          <a:solidFill>
                            <a:schemeClr val="bg1"/>
                          </a:solidFill>
                          <a:effectLst/>
                        </a:rPr>
                        <a:t>参数</a:t>
                      </a:r>
                    </a:p>
                  </a:txBody>
                  <a:tcPr anchor="b">
                    <a:solidFill>
                      <a:schemeClr val="accent5">
                        <a:lumMod val="75000"/>
                      </a:schemeClr>
                    </a:solidFill>
                  </a:tcPr>
                </a:tc>
                <a:tc>
                  <a:txBody>
                    <a:bodyPr/>
                    <a:lstStyle/>
                    <a:p>
                      <a:pPr algn="ctr" fontAlgn="b" latinLnBrk="0"/>
                      <a:r>
                        <a:rPr lang="zh-CN" altLang="en-US" sz="1600" b="1" dirty="0">
                          <a:solidFill>
                            <a:schemeClr val="bg1"/>
                          </a:solidFill>
                          <a:effectLst/>
                        </a:rPr>
                        <a:t>计算公式</a:t>
                      </a:r>
                    </a:p>
                  </a:txBody>
                  <a:tcPr anchor="b">
                    <a:solidFill>
                      <a:schemeClr val="accent5">
                        <a:lumMod val="75000"/>
                      </a:schemeClr>
                    </a:solidFill>
                  </a:tcPr>
                </a:tc>
                <a:tc>
                  <a:txBody>
                    <a:bodyPr/>
                    <a:lstStyle/>
                    <a:p>
                      <a:pPr algn="ctr" fontAlgn="b" latinLnBrk="0"/>
                      <a:r>
                        <a:rPr lang="zh-CN" altLang="en-US" sz="1600" b="1" dirty="0">
                          <a:solidFill>
                            <a:schemeClr val="bg1"/>
                          </a:solidFill>
                          <a:effectLst/>
                        </a:rPr>
                        <a:t>作用说明</a:t>
                      </a:r>
                    </a:p>
                  </a:txBody>
                  <a:tcPr anchor="b">
                    <a:solidFill>
                      <a:schemeClr val="accent5">
                        <a:lumMod val="75000"/>
                      </a:schemeClr>
                    </a:solidFill>
                  </a:tcPr>
                </a:tc>
                <a:extLst>
                  <a:ext uri="{0D108BD9-81ED-4DB2-BD59-A6C34878D82A}">
                    <a16:rowId xmlns:a16="http://schemas.microsoft.com/office/drawing/2014/main" val="10000"/>
                  </a:ext>
                </a:extLst>
              </a:tr>
              <a:tr h="647029">
                <a:tc>
                  <a:txBody>
                    <a:bodyPr/>
                    <a:lstStyle/>
                    <a:p>
                      <a:pPr algn="ctr" fontAlgn="base" latinLnBrk="0"/>
                      <a:r>
                        <a:rPr lang="zh-CN" altLang="en-US" sz="1600" b="1" dirty="0">
                          <a:solidFill>
                            <a:schemeClr val="tx1"/>
                          </a:solidFill>
                          <a:effectLst/>
                        </a:rPr>
                        <a:t>地图起点、终点</a:t>
                      </a:r>
                    </a:p>
                  </a:txBody>
                  <a:tcPr anchor="ctr"/>
                </a:tc>
                <a:tc>
                  <a:txBody>
                    <a:bodyPr/>
                    <a:lstStyle/>
                    <a:p>
                      <a:pPr algn="ctr" fontAlgn="base" latinLnBrk="0"/>
                      <a:r>
                        <a:rPr lang="en-US" altLang="zh-CN" sz="1600" dirty="0" err="1">
                          <a:effectLst/>
                        </a:rPr>
                        <a:t>start_pose</a:t>
                      </a:r>
                      <a:r>
                        <a:rPr lang="zh-CN" altLang="en-US" sz="1600" dirty="0">
                          <a:effectLst/>
                        </a:rPr>
                        <a:t>、</a:t>
                      </a:r>
                      <a:r>
                        <a:rPr lang="en-US" altLang="zh-CN" sz="1600" dirty="0" err="1">
                          <a:effectLst/>
                        </a:rPr>
                        <a:t>end_pose</a:t>
                      </a:r>
                      <a:endParaRPr lang="sv-SE" sz="1600" dirty="0">
                        <a:effectLst/>
                      </a:endParaRPr>
                    </a:p>
                  </a:txBody>
                  <a:tcPr anchor="ctr"/>
                </a:tc>
                <a:tc>
                  <a:txBody>
                    <a:bodyPr/>
                    <a:lstStyle/>
                    <a:p>
                      <a:pPr algn="ctr" fontAlgn="base" latinLnBrk="0"/>
                      <a:r>
                        <a:rPr lang="zh-CN" altLang="en-US" sz="1600" dirty="0">
                          <a:effectLst/>
                        </a:rPr>
                        <a:t>以单元为起点、敌方目标为终点</a:t>
                      </a:r>
                    </a:p>
                  </a:txBody>
                  <a:tcPr anchor="ctr"/>
                </a:tc>
                <a:extLst>
                  <a:ext uri="{0D108BD9-81ED-4DB2-BD59-A6C34878D82A}">
                    <a16:rowId xmlns:a16="http://schemas.microsoft.com/office/drawing/2014/main" val="10001"/>
                  </a:ext>
                </a:extLst>
              </a:tr>
              <a:tr h="647029">
                <a:tc>
                  <a:txBody>
                    <a:bodyPr/>
                    <a:lstStyle/>
                    <a:p>
                      <a:pPr algn="ctr" fontAlgn="base" latinLnBrk="0"/>
                      <a:r>
                        <a:rPr lang="zh-CN" altLang="en-US" sz="1600" b="1" dirty="0">
                          <a:solidFill>
                            <a:schemeClr val="tx1"/>
                          </a:solidFill>
                          <a:effectLst/>
                        </a:rPr>
                        <a:t>地图</a:t>
                      </a:r>
                      <a:r>
                        <a:rPr lang="en-US" altLang="zh-CN" sz="1600" b="1" dirty="0">
                          <a:solidFill>
                            <a:schemeClr val="tx1"/>
                          </a:solidFill>
                          <a:effectLst/>
                        </a:rPr>
                        <a:t>x/y</a:t>
                      </a:r>
                      <a:r>
                        <a:rPr lang="zh-CN" altLang="en-US" sz="1600" b="1" dirty="0">
                          <a:solidFill>
                            <a:schemeClr val="tx1"/>
                          </a:solidFill>
                          <a:effectLst/>
                        </a:rPr>
                        <a:t>轴</a:t>
                      </a:r>
                      <a:r>
                        <a:rPr lang="zh-CN" altLang="en-US" sz="1600" b="1" i="0" kern="1200" dirty="0">
                          <a:solidFill>
                            <a:schemeClr val="tx1"/>
                          </a:solidFill>
                          <a:effectLst/>
                          <a:latin typeface="+mn-lt"/>
                          <a:ea typeface="+mn-ea"/>
                          <a:cs typeface="+mn-cs"/>
                        </a:rPr>
                        <a:t>绝对距离</a:t>
                      </a:r>
                      <a:endParaRPr lang="zh-CN" altLang="en-US" sz="1600" b="1" dirty="0">
                        <a:solidFill>
                          <a:schemeClr val="tx1"/>
                        </a:solidFill>
                        <a:effectLst/>
                      </a:endParaRPr>
                    </a:p>
                  </a:txBody>
                  <a:tcPr anchor="ctr"/>
                </a:tc>
                <a:tc>
                  <a:txBody>
                    <a:bodyPr/>
                    <a:lstStyle/>
                    <a:p>
                      <a:pPr algn="ctr" fontAlgn="base" latinLnBrk="0"/>
                      <a:r>
                        <a:rPr lang="en-US" altLang="zh-CN" sz="1600" dirty="0" err="1"/>
                        <a:t>dist_x</a:t>
                      </a:r>
                      <a:r>
                        <a:rPr lang="en-US" altLang="zh-CN" sz="1600" dirty="0"/>
                        <a:t>/</a:t>
                      </a:r>
                      <a:r>
                        <a:rPr lang="en-US" altLang="zh-CN" sz="1600" dirty="0" err="1"/>
                        <a:t>dist_y</a:t>
                      </a:r>
                      <a:endParaRPr lang="es-ES" sz="1600" dirty="0">
                        <a:effectLst/>
                      </a:endParaRPr>
                    </a:p>
                  </a:txBody>
                  <a:tcPr anchor="ctr"/>
                </a:tc>
                <a:tc>
                  <a:txBody>
                    <a:bodyPr/>
                    <a:lstStyle/>
                    <a:p>
                      <a:pPr algn="ctr" fontAlgn="base" latinLnBrk="0"/>
                      <a:r>
                        <a:rPr lang="zh-CN" altLang="en-US" sz="1600" dirty="0">
                          <a:effectLst/>
                        </a:rPr>
                        <a:t>计算</a:t>
                      </a:r>
                      <a:r>
                        <a:rPr lang="en-US" altLang="zh-CN" sz="1600" dirty="0">
                          <a:effectLst/>
                        </a:rPr>
                        <a:t>x</a:t>
                      </a:r>
                      <a:r>
                        <a:rPr lang="zh-CN" altLang="en-US" sz="1600" dirty="0">
                          <a:effectLst/>
                        </a:rPr>
                        <a:t>、</a:t>
                      </a:r>
                      <a:r>
                        <a:rPr lang="en-US" altLang="zh-CN" sz="1600" dirty="0">
                          <a:effectLst/>
                        </a:rPr>
                        <a:t>y</a:t>
                      </a:r>
                      <a:r>
                        <a:rPr lang="zh-CN" altLang="en-US" sz="1600" dirty="0">
                          <a:effectLst/>
                        </a:rPr>
                        <a:t>轴的绝对值</a:t>
                      </a:r>
                    </a:p>
                  </a:txBody>
                  <a:tcPr anchor="ctr"/>
                </a:tc>
                <a:extLst>
                  <a:ext uri="{0D108BD9-81ED-4DB2-BD59-A6C34878D82A}">
                    <a16:rowId xmlns:a16="http://schemas.microsoft.com/office/drawing/2014/main" val="10002"/>
                  </a:ext>
                </a:extLst>
              </a:tr>
              <a:tr h="561858">
                <a:tc>
                  <a:txBody>
                    <a:bodyPr/>
                    <a:lstStyle/>
                    <a:p>
                      <a:pPr algn="ctr" fontAlgn="base" latinLnBrk="0"/>
                      <a:r>
                        <a:rPr lang="zh-CN" altLang="en-US" sz="1600" b="1" dirty="0">
                          <a:solidFill>
                            <a:schemeClr val="tx1"/>
                          </a:solidFill>
                          <a:effectLst/>
                        </a:rPr>
                        <a:t>栅格列数</a:t>
                      </a:r>
                    </a:p>
                  </a:txBody>
                  <a:tcPr anchor="ctr"/>
                </a:tc>
                <a:tc>
                  <a:txBody>
                    <a:bodyPr/>
                    <a:lstStyle/>
                    <a:p>
                      <a:pPr algn="ctr" fontAlgn="base" latinLnBrk="0"/>
                      <a:r>
                        <a:rPr lang="en-US" sz="1600">
                          <a:effectLst/>
                        </a:rPr>
                        <a:t>⌈dist_x/ratio⌉ + 2</a:t>
                      </a:r>
                    </a:p>
                  </a:txBody>
                  <a:tcPr anchor="ctr"/>
                </a:tc>
                <a:tc>
                  <a:txBody>
                    <a:bodyPr/>
                    <a:lstStyle/>
                    <a:p>
                      <a:pPr algn="ctr" fontAlgn="base" latinLnBrk="0"/>
                      <a:r>
                        <a:rPr lang="zh-CN" altLang="en-US" sz="1600" dirty="0">
                          <a:effectLst/>
                        </a:rPr>
                        <a:t>防止边缘计算误差</a:t>
                      </a:r>
                    </a:p>
                  </a:txBody>
                  <a:tcPr anchor="ctr"/>
                </a:tc>
                <a:extLst>
                  <a:ext uri="{0D108BD9-81ED-4DB2-BD59-A6C34878D82A}">
                    <a16:rowId xmlns:a16="http://schemas.microsoft.com/office/drawing/2014/main" val="10003"/>
                  </a:ext>
                </a:extLst>
              </a:tr>
              <a:tr h="561858">
                <a:tc>
                  <a:txBody>
                    <a:bodyPr/>
                    <a:lstStyle/>
                    <a:p>
                      <a:pPr algn="ctr" fontAlgn="base" latinLnBrk="0"/>
                      <a:r>
                        <a:rPr lang="zh-CN" altLang="en-US" sz="1600" b="1" dirty="0">
                          <a:solidFill>
                            <a:schemeClr val="tx1"/>
                          </a:solidFill>
                          <a:effectLst/>
                        </a:rPr>
                        <a:t>栅格行数</a:t>
                      </a:r>
                    </a:p>
                  </a:txBody>
                  <a:tcPr anchor="ctr"/>
                </a:tc>
                <a:tc>
                  <a:txBody>
                    <a:bodyPr/>
                    <a:lstStyle/>
                    <a:p>
                      <a:pPr algn="ctr" fontAlgn="base" latinLnBrk="0"/>
                      <a:r>
                        <a:rPr lang="en-US" sz="1600">
                          <a:effectLst/>
                        </a:rPr>
                        <a:t>⌈dist_y/ratio⌉ + 2</a:t>
                      </a:r>
                    </a:p>
                  </a:txBody>
                  <a:tcPr anchor="ctr"/>
                </a:tc>
                <a:tc>
                  <a:txBody>
                    <a:bodyPr/>
                    <a:lstStyle/>
                    <a:p>
                      <a:pPr algn="ctr" fontAlgn="base" latinLnBrk="0"/>
                      <a:r>
                        <a:rPr lang="zh-CN" altLang="en-US" sz="1600" dirty="0">
                          <a:effectLst/>
                        </a:rPr>
                        <a:t>同上</a:t>
                      </a:r>
                    </a:p>
                  </a:txBody>
                  <a:tcPr anchor="ctr"/>
                </a:tc>
                <a:extLst>
                  <a:ext uri="{0D108BD9-81ED-4DB2-BD59-A6C34878D82A}">
                    <a16:rowId xmlns:a16="http://schemas.microsoft.com/office/drawing/2014/main" val="10004"/>
                  </a:ext>
                </a:extLst>
              </a:tr>
            </a:tbl>
          </a:graphicData>
        </a:graphic>
      </p:graphicFrame>
      <p:grpSp>
        <p:nvGrpSpPr>
          <p:cNvPr id="43" name="组合 42"/>
          <p:cNvGrpSpPr/>
          <p:nvPr/>
        </p:nvGrpSpPr>
        <p:grpSpPr>
          <a:xfrm>
            <a:off x="596492" y="3766503"/>
            <a:ext cx="4734370" cy="3279932"/>
            <a:chOff x="487681" y="3690971"/>
            <a:chExt cx="4734370" cy="3279932"/>
          </a:xfrm>
        </p:grpSpPr>
        <p:pic>
          <p:nvPicPr>
            <p:cNvPr id="26" name="图片 25"/>
            <p:cNvPicPr>
              <a:picLocks noChangeAspect="1"/>
            </p:cNvPicPr>
            <p:nvPr/>
          </p:nvPicPr>
          <p:blipFill>
            <a:blip r:embed="rId4"/>
            <a:stretch>
              <a:fillRect/>
            </a:stretch>
          </p:blipFill>
          <p:spPr>
            <a:xfrm>
              <a:off x="487681" y="3690971"/>
              <a:ext cx="3913971" cy="3279932"/>
            </a:xfrm>
            <a:prstGeom prst="rect">
              <a:avLst/>
            </a:prstGeom>
          </p:spPr>
        </p:pic>
        <p:cxnSp>
          <p:nvCxnSpPr>
            <p:cNvPr id="22" name="直接箭头连接符 21"/>
            <p:cNvCxnSpPr/>
            <p:nvPr/>
          </p:nvCxnSpPr>
          <p:spPr>
            <a:xfrm>
              <a:off x="2890909" y="4170174"/>
              <a:ext cx="1641334" cy="843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4117426" y="3948547"/>
              <a:ext cx="1104625" cy="2639184"/>
            </a:xfrm>
            <a:prstGeom prst="rect">
              <a:avLst/>
            </a:prstGeom>
          </p:spPr>
          <p:txBody>
            <a:bodyPr wrap="square">
              <a:spAutoFit/>
            </a:bodyPr>
            <a:lstStyle/>
            <a:p>
              <a:pPr>
                <a:lnSpc>
                  <a:spcPct val="150000"/>
                </a:lnSpc>
              </a:pPr>
              <a:r>
                <a:rPr lang="zh-CN" altLang="en-US" sz="1400" dirty="0"/>
                <a:t>单源最短路径是指给定网络，指定一个</a:t>
              </a:r>
              <a:r>
                <a:rPr lang="zh-CN" altLang="en-US" sz="1400" b="1" dirty="0"/>
                <a:t>起点</a:t>
              </a:r>
              <a:r>
                <a:rPr lang="en-US" altLang="zh-CN" sz="1400" b="1" dirty="0"/>
                <a:t>A</a:t>
              </a:r>
              <a:r>
                <a:rPr lang="zh-CN" altLang="en-US" sz="1400" dirty="0"/>
                <a:t>和</a:t>
              </a:r>
              <a:r>
                <a:rPr lang="zh-CN" altLang="en-US" sz="1400" b="1" dirty="0"/>
                <a:t>终点</a:t>
              </a:r>
              <a:r>
                <a:rPr lang="en-US" altLang="zh-CN" sz="1400" b="1" dirty="0"/>
                <a:t>G</a:t>
              </a:r>
              <a:r>
                <a:rPr lang="zh-CN" altLang="en-US" sz="1400" dirty="0"/>
                <a:t>，求解两点之间的最短路径。</a:t>
              </a:r>
            </a:p>
          </p:txBody>
        </p:sp>
        <p:cxnSp>
          <p:nvCxnSpPr>
            <p:cNvPr id="29" name="直接箭头连接符 28"/>
            <p:cNvCxnSpPr/>
            <p:nvPr/>
          </p:nvCxnSpPr>
          <p:spPr>
            <a:xfrm>
              <a:off x="2890909" y="4777578"/>
              <a:ext cx="1510743" cy="5244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矩形: 圆角 41"/>
            <p:cNvSpPr/>
            <p:nvPr/>
          </p:nvSpPr>
          <p:spPr>
            <a:xfrm>
              <a:off x="550954" y="3796320"/>
              <a:ext cx="4671097" cy="2849151"/>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人机协同</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01</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221007"/>
            <a:ext cx="11519535" cy="579810"/>
            <a:chOff x="0" y="1760"/>
            <a:chExt cx="18141" cy="913"/>
          </a:xfrm>
        </p:grpSpPr>
        <p:sp>
          <p:nvSpPr>
            <p:cNvPr id="9"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1039" y="1760"/>
              <a:ext cx="2712"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培训目标</a:t>
              </a:r>
            </a:p>
          </p:txBody>
        </p:sp>
        <p:sp>
          <p:nvSpPr>
            <p:cNvPr id="11"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cxnSp>
        <p:nvCxnSpPr>
          <p:cNvPr id="50" name="线条 1"/>
          <p:cNvCxnSpPr/>
          <p:nvPr>
            <p:custDataLst>
              <p:tags r:id="rId1"/>
            </p:custDataLst>
          </p:nvPr>
        </p:nvCxnSpPr>
        <p:spPr>
          <a:xfrm>
            <a:off x="641985" y="6052185"/>
            <a:ext cx="10947400" cy="1270"/>
          </a:xfrm>
          <a:prstGeom prst="line">
            <a:avLst/>
          </a:prstGeom>
          <a:noFill/>
          <a:ln w="12700" cap="sq">
            <a:solidFill>
              <a:srgbClr val="FFFFFF">
                <a:lumMod val="85000"/>
              </a:srgbClr>
            </a:solidFill>
            <a:round/>
            <a:headEnd type="none"/>
            <a:tailEnd type="none"/>
          </a:ln>
        </p:spPr>
      </p:cxnSp>
      <p:sp>
        <p:nvSpPr>
          <p:cNvPr id="51" name="标题 1"/>
          <p:cNvSpPr txBox="1"/>
          <p:nvPr>
            <p:custDataLst>
              <p:tags r:id="rId2"/>
            </p:custDataLst>
          </p:nvPr>
        </p:nvSpPr>
        <p:spPr>
          <a:xfrm>
            <a:off x="286956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52" name="标题 1"/>
          <p:cNvSpPr txBox="1"/>
          <p:nvPr>
            <p:custDataLst>
              <p:tags r:id="rId3"/>
            </p:custDataLst>
          </p:nvPr>
        </p:nvSpPr>
        <p:spPr>
          <a:xfrm>
            <a:off x="5062220"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69" name="标题 1"/>
          <p:cNvSpPr txBox="1"/>
          <p:nvPr>
            <p:custDataLst>
              <p:tags r:id="rId4"/>
            </p:custDataLst>
          </p:nvPr>
        </p:nvSpPr>
        <p:spPr>
          <a:xfrm>
            <a:off x="725487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70" name="标题 1"/>
          <p:cNvSpPr txBox="1"/>
          <p:nvPr>
            <p:custDataLst>
              <p:tags r:id="rId5"/>
            </p:custDataLst>
          </p:nvPr>
        </p:nvSpPr>
        <p:spPr>
          <a:xfrm>
            <a:off x="626110"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71" name="标题 1"/>
          <p:cNvSpPr txBox="1"/>
          <p:nvPr>
            <p:custDataLst>
              <p:tags r:id="rId6"/>
            </p:custDataLst>
          </p:nvPr>
        </p:nvSpPr>
        <p:spPr>
          <a:xfrm>
            <a:off x="940625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3" name="圆角矩形 2"/>
          <p:cNvSpPr/>
          <p:nvPr>
            <p:custDataLst>
              <p:tags r:id="rId7"/>
            </p:custDataLst>
          </p:nvPr>
        </p:nvSpPr>
        <p:spPr>
          <a:xfrm>
            <a:off x="1602598" y="2187575"/>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latin typeface="+mn-ea"/>
                <a:cs typeface="+mn-ea"/>
                <a:sym typeface="+mn-ea"/>
              </a:rPr>
              <a:t>理解智能兵棋对抗大赛中的</a:t>
            </a:r>
            <a:r>
              <a:rPr lang="en-US" altLang="zh-CN" b="1" dirty="0">
                <a:solidFill>
                  <a:schemeClr val="accent5">
                    <a:lumMod val="75000"/>
                  </a:schemeClr>
                </a:solidFill>
                <a:latin typeface="+mn-ea"/>
                <a:cs typeface="+mn-ea"/>
                <a:sym typeface="+mn-ea"/>
              </a:rPr>
              <a:t>“</a:t>
            </a:r>
            <a:r>
              <a:rPr lang="zh-CN" altLang="en-US" b="1" dirty="0">
                <a:solidFill>
                  <a:schemeClr val="accent5">
                    <a:lumMod val="75000"/>
                  </a:schemeClr>
                </a:solidFill>
                <a:latin typeface="+mn-ea"/>
                <a:cs typeface="+mn-ea"/>
                <a:sym typeface="+mn-ea"/>
              </a:rPr>
              <a:t>人机协同</a:t>
            </a:r>
            <a:r>
              <a:rPr lang="en-US" altLang="zh-CN" b="1" dirty="0">
                <a:solidFill>
                  <a:schemeClr val="accent5">
                    <a:lumMod val="75000"/>
                  </a:schemeClr>
                </a:solidFill>
                <a:latin typeface="+mn-ea"/>
                <a:cs typeface="+mn-ea"/>
                <a:sym typeface="+mn-ea"/>
              </a:rPr>
              <a:t>”</a:t>
            </a:r>
            <a:r>
              <a:rPr lang="zh-CN" altLang="en-US" b="1" dirty="0">
                <a:solidFill>
                  <a:schemeClr val="accent5">
                    <a:lumMod val="75000"/>
                  </a:schemeClr>
                </a:solidFill>
                <a:latin typeface="+mn-ea"/>
                <a:cs typeface="+mn-ea"/>
                <a:sym typeface="+mn-ea"/>
              </a:rPr>
              <a:t>概念</a:t>
            </a:r>
          </a:p>
        </p:txBody>
      </p:sp>
      <p:sp>
        <p:nvSpPr>
          <p:cNvPr id="16" name="椭圆 15"/>
          <p:cNvSpPr>
            <a:spLocks noChangeAspect="1"/>
          </p:cNvSpPr>
          <p:nvPr>
            <p:custDataLst>
              <p:tags r:id="rId8"/>
            </p:custDataLst>
          </p:nvPr>
        </p:nvSpPr>
        <p:spPr>
          <a:xfrm>
            <a:off x="1848428" y="2433280"/>
            <a:ext cx="430131" cy="430131"/>
          </a:xfrm>
          <a:prstGeom prst="ellipse">
            <a:avLst/>
          </a:prstGeom>
          <a:solidFill>
            <a:srgbClr val="628ECB"/>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1</a:t>
            </a:r>
          </a:p>
        </p:txBody>
      </p:sp>
      <p:sp>
        <p:nvSpPr>
          <p:cNvPr id="17" name="圆角矩形 15"/>
          <p:cNvSpPr/>
          <p:nvPr>
            <p:custDataLst>
              <p:tags r:id="rId9"/>
            </p:custDataLst>
          </p:nvPr>
        </p:nvSpPr>
        <p:spPr>
          <a:xfrm>
            <a:off x="1602598" y="3506897"/>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sym typeface="+mn-ea"/>
              </a:rPr>
              <a:t>掌握博弈智能体在复杂战场环境下的作用与优势</a:t>
            </a:r>
          </a:p>
        </p:txBody>
      </p:sp>
      <p:sp>
        <p:nvSpPr>
          <p:cNvPr id="18" name="椭圆 17"/>
          <p:cNvSpPr>
            <a:spLocks noChangeAspect="1"/>
          </p:cNvSpPr>
          <p:nvPr>
            <p:custDataLst>
              <p:tags r:id="rId10"/>
            </p:custDataLst>
          </p:nvPr>
        </p:nvSpPr>
        <p:spPr>
          <a:xfrm>
            <a:off x="1848428" y="3765667"/>
            <a:ext cx="430131" cy="430131"/>
          </a:xfrm>
          <a:prstGeom prst="ellipse">
            <a:avLst/>
          </a:prstGeom>
          <a:solidFill>
            <a:srgbClr val="3D6FB8"/>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2</a:t>
            </a:r>
          </a:p>
        </p:txBody>
      </p:sp>
      <p:sp>
        <p:nvSpPr>
          <p:cNvPr id="19" name="圆角矩形 20"/>
          <p:cNvSpPr/>
          <p:nvPr>
            <p:custDataLst>
              <p:tags r:id="rId11"/>
            </p:custDataLst>
          </p:nvPr>
        </p:nvSpPr>
        <p:spPr>
          <a:xfrm>
            <a:off x="1602598" y="4806041"/>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sym typeface="+mn-ea"/>
              </a:rPr>
              <a:t>能够分析具体想定中的人机协同任务需求，设计合理的任务列表与解决方案</a:t>
            </a:r>
          </a:p>
        </p:txBody>
      </p:sp>
      <p:sp>
        <p:nvSpPr>
          <p:cNvPr id="22" name="椭圆 21"/>
          <p:cNvSpPr>
            <a:spLocks noChangeAspect="1"/>
          </p:cNvSpPr>
          <p:nvPr>
            <p:custDataLst>
              <p:tags r:id="rId12"/>
            </p:custDataLst>
          </p:nvPr>
        </p:nvSpPr>
        <p:spPr>
          <a:xfrm>
            <a:off x="1838665" y="5051843"/>
            <a:ext cx="430131" cy="430131"/>
          </a:xfrm>
          <a:prstGeom prst="ellipse">
            <a:avLst/>
          </a:prstGeom>
          <a:solidFill>
            <a:srgbClr val="325D97"/>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pic>
        <p:nvPicPr>
          <p:cNvPr id="10" name="图片 9"/>
          <p:cNvPicPr>
            <a:picLocks noChangeAspect="1"/>
          </p:cNvPicPr>
          <p:nvPr/>
        </p:nvPicPr>
        <p:blipFill rotWithShape="1">
          <a:blip r:embed="rId4"/>
          <a:srcRect r="3706" b="3656"/>
          <a:stretch>
            <a:fillRect/>
          </a:stretch>
        </p:blipFill>
        <p:spPr>
          <a:xfrm>
            <a:off x="361570" y="3014866"/>
            <a:ext cx="4578178" cy="2763424"/>
          </a:xfrm>
          <a:prstGeom prst="rect">
            <a:avLst/>
          </a:prstGeom>
        </p:spPr>
      </p:pic>
      <p:sp>
        <p:nvSpPr>
          <p:cNvPr id="13" name="矩形 12"/>
          <p:cNvSpPr/>
          <p:nvPr/>
        </p:nvSpPr>
        <p:spPr>
          <a:xfrm>
            <a:off x="243839" y="2039685"/>
            <a:ext cx="3403821" cy="873957"/>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b="1" dirty="0"/>
              <a:t>障碍物</a:t>
            </a:r>
            <a:r>
              <a:rPr lang="zh-CN" altLang="en-US" dirty="0"/>
              <a:t>设置为</a:t>
            </a:r>
            <a:r>
              <a:rPr lang="en-US" altLang="zh-CN" b="1" dirty="0"/>
              <a:t>0</a:t>
            </a:r>
            <a:r>
              <a:rPr lang="zh-CN" altLang="en-US" dirty="0"/>
              <a:t>，表示</a:t>
            </a:r>
            <a:r>
              <a:rPr lang="zh-CN" altLang="en-US" b="1" dirty="0"/>
              <a:t>不可通行</a:t>
            </a:r>
            <a:r>
              <a:rPr lang="zh-CN" altLang="en-US" dirty="0"/>
              <a:t>；障碍物的宽可以调整</a:t>
            </a:r>
          </a:p>
        </p:txBody>
      </p:sp>
      <p:sp>
        <p:nvSpPr>
          <p:cNvPr id="18" name="矩形 17"/>
          <p:cNvSpPr/>
          <p:nvPr/>
        </p:nvSpPr>
        <p:spPr>
          <a:xfrm>
            <a:off x="4312601" y="2039685"/>
            <a:ext cx="7635560" cy="873957"/>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dirty="0"/>
              <a:t>在</a:t>
            </a:r>
            <a:r>
              <a:rPr lang="en-US" altLang="zh-CN" dirty="0"/>
              <a:t>Dijkstra</a:t>
            </a:r>
            <a:r>
              <a:rPr lang="zh-CN" altLang="en-US" dirty="0"/>
              <a:t>算法下的</a:t>
            </a:r>
            <a:r>
              <a:rPr lang="en-US" altLang="zh-CN" b="1" dirty="0" err="1"/>
              <a:t>draw_effect</a:t>
            </a:r>
            <a:r>
              <a:rPr lang="zh-CN" altLang="en-US" dirty="0"/>
              <a:t>函数绘制</a:t>
            </a:r>
            <a:r>
              <a:rPr lang="zh-CN" altLang="en-US" b="1" dirty="0"/>
              <a:t>路径热力图</a:t>
            </a:r>
            <a:r>
              <a:rPr lang="zh-CN" altLang="en-US" dirty="0"/>
              <a:t>，代码中设置可视化路径规划热力图。</a:t>
            </a:r>
          </a:p>
        </p:txBody>
      </p:sp>
      <p:sp>
        <p:nvSpPr>
          <p:cNvPr id="19" name="矩形 18"/>
          <p:cNvSpPr/>
          <p:nvPr/>
        </p:nvSpPr>
        <p:spPr>
          <a:xfrm>
            <a:off x="7066249" y="6198895"/>
            <a:ext cx="4764173" cy="584775"/>
          </a:xfrm>
          <a:prstGeom prst="rect">
            <a:avLst/>
          </a:prstGeom>
        </p:spPr>
        <p:txBody>
          <a:bodyPr wrap="square">
            <a:spAutoFit/>
          </a:bodyPr>
          <a:lstStyle/>
          <a:p>
            <a:pPr indent="457200"/>
            <a:r>
              <a:rPr lang="zh-CN" altLang="en-US" sz="1600" b="1" dirty="0"/>
              <a:t>黑色点</a:t>
            </a:r>
            <a:r>
              <a:rPr lang="zh-CN" altLang="en-US" sz="1600" dirty="0"/>
              <a:t>表示</a:t>
            </a:r>
            <a:r>
              <a:rPr lang="zh-CN" altLang="en-US" sz="1600" b="1" dirty="0"/>
              <a:t>障碍物</a:t>
            </a:r>
            <a:r>
              <a:rPr lang="zh-CN" altLang="en-US" sz="1600" dirty="0"/>
              <a:t>，</a:t>
            </a:r>
            <a:r>
              <a:rPr lang="zh-CN" altLang="en-US" sz="1600" b="1" dirty="0"/>
              <a:t>规划路径</a:t>
            </a:r>
            <a:r>
              <a:rPr lang="zh-CN" altLang="en-US" sz="1600" dirty="0"/>
              <a:t>为</a:t>
            </a:r>
            <a:r>
              <a:rPr lang="zh-CN" altLang="en-US" sz="1600" b="1" dirty="0"/>
              <a:t>蓝色折线段</a:t>
            </a:r>
            <a:r>
              <a:rPr lang="zh-CN" altLang="en-US" sz="1600" dirty="0"/>
              <a:t>，</a:t>
            </a:r>
            <a:endParaRPr lang="en-US" altLang="zh-CN" sz="1600" dirty="0"/>
          </a:p>
          <a:p>
            <a:pPr indent="457200"/>
            <a:r>
              <a:rPr lang="zh-CN" altLang="en-US" sz="1600" dirty="0"/>
              <a:t>可见规划路径很好地避开了图中黑色障碍物。</a:t>
            </a:r>
          </a:p>
        </p:txBody>
      </p:sp>
      <p:pic>
        <p:nvPicPr>
          <p:cNvPr id="20"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4884" y="2966976"/>
            <a:ext cx="4216624" cy="28875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1"/>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8336"/>
          <a:stretch>
            <a:fillRect/>
          </a:stretch>
        </p:blipFill>
        <p:spPr bwMode="auto">
          <a:xfrm>
            <a:off x="9300413" y="2968636"/>
            <a:ext cx="2219122" cy="28875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箭头: V 形 21"/>
          <p:cNvSpPr/>
          <p:nvPr/>
        </p:nvSpPr>
        <p:spPr>
          <a:xfrm rot="5400000">
            <a:off x="10221639" y="5631454"/>
            <a:ext cx="376668" cy="74145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18"/>
                                        </p:tgtEl>
                                        <p:attrNameLst>
                                          <p:attrName>ppt_x</p:attrName>
                                        </p:attrNameLst>
                                      </p:cBhvr>
                                      <p:tavLst>
                                        <p:tav tm="0">
                                          <p:val>
                                            <p:strVal val="ppt_x"/>
                                          </p:val>
                                        </p:tav>
                                        <p:tav tm="100000">
                                          <p:val>
                                            <p:strVal val="ppt_x"/>
                                          </p:val>
                                        </p:tav>
                                      </p:tavLst>
                                    </p:anim>
                                    <p:anim calcmode="lin" valueType="num">
                                      <p:cBhvr additive="base">
                                        <p:cTn id="15" dur="500"/>
                                        <p:tgtEl>
                                          <p:spTgt spid="18"/>
                                        </p:tgtEl>
                                        <p:attrNameLst>
                                          <p:attrName>ppt_y</p:attrName>
                                        </p:attrNameLst>
                                      </p:cBhvr>
                                      <p:tavLst>
                                        <p:tav tm="0">
                                          <p:val>
                                            <p:strVal val="ppt_y"/>
                                          </p:val>
                                        </p:tav>
                                        <p:tav tm="100000">
                                          <p:val>
                                            <p:strVal val="1+ppt_h/2"/>
                                          </p:val>
                                        </p:tav>
                                      </p:tavLst>
                                    </p:anim>
                                    <p:set>
                                      <p:cBhvr>
                                        <p:cTn id="16" dur="1" fill="hold">
                                          <p:stCondLst>
                                            <p:cond delay="499"/>
                                          </p:stCondLst>
                                        </p:cTn>
                                        <p:tgtEl>
                                          <p:spTgt spid="18"/>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20"/>
                                        </p:tgtEl>
                                        <p:attrNameLst>
                                          <p:attrName>ppt_x</p:attrName>
                                        </p:attrNameLst>
                                      </p:cBhvr>
                                      <p:tavLst>
                                        <p:tav tm="0">
                                          <p:val>
                                            <p:strVal val="ppt_x"/>
                                          </p:val>
                                        </p:tav>
                                        <p:tav tm="100000">
                                          <p:val>
                                            <p:strVal val="ppt_x"/>
                                          </p:val>
                                        </p:tav>
                                      </p:tavLst>
                                    </p:anim>
                                    <p:anim calcmode="lin" valueType="num">
                                      <p:cBhvr additive="base">
                                        <p:cTn id="19" dur="500"/>
                                        <p:tgtEl>
                                          <p:spTgt spid="20"/>
                                        </p:tgtEl>
                                        <p:attrNameLst>
                                          <p:attrName>ppt_y</p:attrName>
                                        </p:attrNameLst>
                                      </p:cBhvr>
                                      <p:tavLst>
                                        <p:tav tm="0">
                                          <p:val>
                                            <p:strVal val="ppt_y"/>
                                          </p:val>
                                        </p:tav>
                                        <p:tav tm="100000">
                                          <p:val>
                                            <p:strVal val="1+ppt_h/2"/>
                                          </p:val>
                                        </p:tav>
                                      </p:tavLst>
                                    </p:anim>
                                    <p:set>
                                      <p:cBhvr>
                                        <p:cTn id="20" dur="1" fill="hold">
                                          <p:stCondLst>
                                            <p:cond delay="499"/>
                                          </p:stCondLst>
                                        </p:cTn>
                                        <p:tgtEl>
                                          <p:spTgt spid="2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9"/>
                                        </p:tgtEl>
                                        <p:attrNameLst>
                                          <p:attrName>ppt_x</p:attrName>
                                        </p:attrNameLst>
                                      </p:cBhvr>
                                      <p:tavLst>
                                        <p:tav tm="0">
                                          <p:val>
                                            <p:strVal val="ppt_x"/>
                                          </p:val>
                                        </p:tav>
                                        <p:tav tm="100000">
                                          <p:val>
                                            <p:strVal val="ppt_x"/>
                                          </p:val>
                                        </p:tav>
                                      </p:tavLst>
                                    </p:anim>
                                    <p:anim calcmode="lin" valueType="num">
                                      <p:cBhvr additive="base">
                                        <p:cTn id="33" dur="500"/>
                                        <p:tgtEl>
                                          <p:spTgt spid="19"/>
                                        </p:tgtEl>
                                        <p:attrNameLst>
                                          <p:attrName>ppt_y</p:attrName>
                                        </p:attrNameLst>
                                      </p:cBhvr>
                                      <p:tavLst>
                                        <p:tav tm="0">
                                          <p:val>
                                            <p:strVal val="ppt_y"/>
                                          </p:val>
                                        </p:tav>
                                        <p:tav tm="100000">
                                          <p:val>
                                            <p:strVal val="1+ppt_h/2"/>
                                          </p:val>
                                        </p:tav>
                                      </p:tavLst>
                                    </p:anim>
                                    <p:set>
                                      <p:cBhvr>
                                        <p:cTn id="34" dur="1" fill="hold">
                                          <p:stCondLst>
                                            <p:cond delay="499"/>
                                          </p:stCondLst>
                                        </p:cTn>
                                        <p:tgtEl>
                                          <p:spTgt spid="19"/>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21"/>
                                        </p:tgtEl>
                                        <p:attrNameLst>
                                          <p:attrName>ppt_x</p:attrName>
                                        </p:attrNameLst>
                                      </p:cBhvr>
                                      <p:tavLst>
                                        <p:tav tm="0">
                                          <p:val>
                                            <p:strVal val="ppt_x"/>
                                          </p:val>
                                        </p:tav>
                                        <p:tav tm="100000">
                                          <p:val>
                                            <p:strVal val="ppt_x"/>
                                          </p:val>
                                        </p:tav>
                                      </p:tavLst>
                                    </p:anim>
                                    <p:anim calcmode="lin" valueType="num">
                                      <p:cBhvr additive="base">
                                        <p:cTn id="37" dur="500"/>
                                        <p:tgtEl>
                                          <p:spTgt spid="21"/>
                                        </p:tgtEl>
                                        <p:attrNameLst>
                                          <p:attrName>ppt_y</p:attrName>
                                        </p:attrNameLst>
                                      </p:cBhvr>
                                      <p:tavLst>
                                        <p:tav tm="0">
                                          <p:val>
                                            <p:strVal val="ppt_y"/>
                                          </p:val>
                                        </p:tav>
                                        <p:tav tm="100000">
                                          <p:val>
                                            <p:strVal val="1+ppt_h/2"/>
                                          </p:val>
                                        </p:tav>
                                      </p:tavLst>
                                    </p:anim>
                                    <p:set>
                                      <p:cBhvr>
                                        <p:cTn id="38"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9" grpId="0"/>
      <p:bldP spid="19" grpId="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stretch>
            <a:fillRect/>
          </a:stretch>
        </p:blipFill>
        <p:spPr>
          <a:xfrm>
            <a:off x="6285494" y="1666379"/>
            <a:ext cx="4370084" cy="4637788"/>
          </a:xfrm>
          <a:prstGeom prst="rect">
            <a:avLst/>
          </a:prstGeom>
        </p:spPr>
      </p:pic>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880534" y="1990204"/>
            <a:ext cx="2226801" cy="369332"/>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1</a:t>
            </a:r>
            <a:r>
              <a:rPr lang="zh-CN" altLang="en-US" sz="1800" dirty="0">
                <a:effectLst>
                  <a:outerShdw blurRad="38100" dist="38100" dir="2700000" algn="tl">
                    <a:srgbClr val="000000">
                      <a:alpha val="43137"/>
                    </a:srgbClr>
                  </a:outerShdw>
                </a:effectLst>
              </a:rPr>
              <a:t>、方案概述</a:t>
            </a:r>
          </a:p>
        </p:txBody>
      </p:sp>
      <p:sp>
        <p:nvSpPr>
          <p:cNvPr id="10" name="矩形 9"/>
          <p:cNvSpPr/>
          <p:nvPr/>
        </p:nvSpPr>
        <p:spPr>
          <a:xfrm>
            <a:off x="604688" y="2433653"/>
            <a:ext cx="5297997" cy="4068358"/>
          </a:xfrm>
          <a:prstGeom prst="rect">
            <a:avLst/>
          </a:prstGeom>
        </p:spPr>
        <p:txBody>
          <a:bodyPr wrap="square">
            <a:spAutoFit/>
          </a:bodyPr>
          <a:lstStyle/>
          <a:p>
            <a:pPr marL="285750">
              <a:lnSpc>
                <a:spcPct val="150000"/>
              </a:lnSpc>
            </a:pPr>
            <a:r>
              <a:rPr lang="zh-CN" altLang="en-US" sz="1700" dirty="0">
                <a:latin typeface="+mn-ea"/>
              </a:rPr>
              <a:t>      选择</a:t>
            </a:r>
            <a:r>
              <a:rPr lang="zh-CN" altLang="en-US" sz="1700" b="1" dirty="0">
                <a:solidFill>
                  <a:srgbClr val="C00000"/>
                </a:solidFill>
                <a:latin typeface="+mn-ea"/>
              </a:rPr>
              <a:t>我方单元</a:t>
            </a:r>
            <a:r>
              <a:rPr lang="zh-CN" altLang="en-US" sz="1700" dirty="0">
                <a:latin typeface="+mn-ea"/>
              </a:rPr>
              <a:t>、</a:t>
            </a:r>
            <a:r>
              <a:rPr lang="zh-CN" altLang="en-US" sz="1700" b="1" dirty="0">
                <a:solidFill>
                  <a:srgbClr val="C00000"/>
                </a:solidFill>
                <a:latin typeface="+mn-ea"/>
              </a:rPr>
              <a:t>敌方情报</a:t>
            </a:r>
            <a:r>
              <a:rPr lang="zh-CN" altLang="en-US" sz="1700" dirty="0">
                <a:latin typeface="+mn-ea"/>
              </a:rPr>
              <a:t>、</a:t>
            </a:r>
            <a:r>
              <a:rPr lang="zh-CN" altLang="en-US" sz="1700" b="1" dirty="0">
                <a:solidFill>
                  <a:srgbClr val="C00000"/>
                </a:solidFill>
                <a:latin typeface="+mn-ea"/>
              </a:rPr>
              <a:t>参考点</a:t>
            </a:r>
            <a:r>
              <a:rPr lang="zh-CN" altLang="en-US" sz="1700" dirty="0">
                <a:latin typeface="+mn-ea"/>
              </a:rPr>
              <a:t>，以</a:t>
            </a:r>
            <a:r>
              <a:rPr lang="zh-CN" altLang="en-US" sz="1700" b="1" dirty="0">
                <a:latin typeface="+mn-ea"/>
              </a:rPr>
              <a:t>我方单元飞机</a:t>
            </a:r>
            <a:r>
              <a:rPr lang="zh-CN" altLang="en-US" sz="1700" dirty="0">
                <a:latin typeface="+mn-ea"/>
              </a:rPr>
              <a:t>为例，判断飞机是否有任务，若有任务则取消当前任务；而后</a:t>
            </a:r>
            <a:r>
              <a:rPr lang="zh-CN" altLang="en-US" sz="1700" b="1" dirty="0">
                <a:latin typeface="+mn-ea"/>
              </a:rPr>
              <a:t>设置飞机航路点</a:t>
            </a:r>
            <a:r>
              <a:rPr lang="zh-CN" altLang="en-US" sz="1700" dirty="0">
                <a:latin typeface="+mn-ea"/>
              </a:rPr>
              <a:t>，即设置参考点为航路点，</a:t>
            </a:r>
            <a:r>
              <a:rPr lang="zh-CN" altLang="en-US" sz="1700" b="1" dirty="0">
                <a:latin typeface="+mn-ea"/>
              </a:rPr>
              <a:t>飞机前往参考点</a:t>
            </a:r>
            <a:r>
              <a:rPr lang="zh-CN" altLang="en-US" sz="1700" dirty="0">
                <a:latin typeface="+mn-ea"/>
              </a:rPr>
              <a:t>；若果所有选择的我方单元到达参考点，则进行发射条件判断，</a:t>
            </a:r>
            <a:r>
              <a:rPr lang="zh-CN" altLang="en-US" sz="1700" b="1" dirty="0">
                <a:latin typeface="+mn-ea"/>
              </a:rPr>
              <a:t>满足发射条件时</a:t>
            </a:r>
            <a:r>
              <a:rPr lang="zh-CN" altLang="en-US" sz="1700" dirty="0">
                <a:latin typeface="+mn-ea"/>
              </a:rPr>
              <a:t>发射武器；判断武器是否发射成功，如果发射成功就</a:t>
            </a:r>
            <a:r>
              <a:rPr lang="zh-CN" altLang="en-US" sz="1700" b="1" dirty="0">
                <a:latin typeface="+mn-ea"/>
              </a:rPr>
              <a:t>进行弹迹动态规划</a:t>
            </a:r>
            <a:r>
              <a:rPr lang="zh-CN" altLang="en-US" sz="1700" dirty="0">
                <a:latin typeface="+mn-ea"/>
              </a:rPr>
              <a:t>，可设置弹迹重新规划的</a:t>
            </a:r>
            <a:r>
              <a:rPr lang="zh-CN" altLang="en-US" sz="1700" b="1" dirty="0">
                <a:latin typeface="+mn-ea"/>
              </a:rPr>
              <a:t>步长</a:t>
            </a:r>
            <a:r>
              <a:rPr lang="zh-CN" altLang="en-US" sz="1700" dirty="0">
                <a:latin typeface="+mn-ea"/>
              </a:rPr>
              <a:t>，案例中以</a:t>
            </a:r>
            <a:r>
              <a:rPr lang="en-US" altLang="zh-CN" sz="1700" b="1" dirty="0">
                <a:solidFill>
                  <a:srgbClr val="C00000"/>
                </a:solidFill>
                <a:latin typeface="+mn-ea"/>
              </a:rPr>
              <a:t>5</a:t>
            </a:r>
            <a:r>
              <a:rPr lang="zh-CN" altLang="en-US" sz="1700" b="1" dirty="0">
                <a:solidFill>
                  <a:srgbClr val="C00000"/>
                </a:solidFill>
                <a:latin typeface="+mn-ea"/>
              </a:rPr>
              <a:t>步</a:t>
            </a:r>
            <a:r>
              <a:rPr lang="zh-CN" altLang="en-US" sz="1700" dirty="0">
                <a:latin typeface="+mn-ea"/>
              </a:rPr>
              <a:t>为例，在武器成功发射后每</a:t>
            </a:r>
            <a:r>
              <a:rPr lang="en-US" altLang="zh-CN" sz="1700" dirty="0">
                <a:latin typeface="+mn-ea"/>
              </a:rPr>
              <a:t>5</a:t>
            </a:r>
            <a:r>
              <a:rPr lang="zh-CN" altLang="en-US" sz="1700" dirty="0">
                <a:latin typeface="+mn-ea"/>
              </a:rPr>
              <a:t>步更新一次弹道，实现</a:t>
            </a:r>
            <a:r>
              <a:rPr lang="zh-CN" altLang="en-US" sz="1700" b="1" dirty="0">
                <a:solidFill>
                  <a:srgbClr val="C00000"/>
                </a:solidFill>
                <a:latin typeface="+mn-ea"/>
              </a:rPr>
              <a:t>实时更新、同步抵达</a:t>
            </a:r>
            <a:r>
              <a:rPr lang="zh-CN" altLang="en-US" sz="1700" dirty="0">
                <a:latin typeface="+mn-ea"/>
              </a:rPr>
              <a:t>。</a:t>
            </a:r>
          </a:p>
          <a:p>
            <a:pPr marL="285750">
              <a:lnSpc>
                <a:spcPct val="200000"/>
              </a:lnSpc>
            </a:pPr>
            <a:endParaRPr lang="zh-CN" altLang="en-US" sz="1700" dirty="0">
              <a:latin typeface="+mn-ea"/>
            </a:endParaRPr>
          </a:p>
        </p:txBody>
      </p:sp>
      <p:sp>
        <p:nvSpPr>
          <p:cNvPr id="9" name="矩形: 圆角 8"/>
          <p:cNvSpPr/>
          <p:nvPr/>
        </p:nvSpPr>
        <p:spPr>
          <a:xfrm>
            <a:off x="838670" y="1937494"/>
            <a:ext cx="5064015" cy="4095558"/>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659765" y="2284315"/>
            <a:ext cx="11384112" cy="4752840"/>
          </a:xfrm>
          <a:prstGeom prst="rect">
            <a:avLst/>
          </a:prstGeom>
        </p:spPr>
        <p:txBody>
          <a:bodyPr wrap="square">
            <a:spAutoFit/>
          </a:bodyPr>
          <a:lstStyle/>
          <a:p>
            <a:pPr marL="342900" indent="-342900">
              <a:lnSpc>
                <a:spcPct val="150000"/>
              </a:lnSpc>
              <a:buFont typeface="+mj-ea"/>
              <a:buAutoNum type="circleNumDbPlain"/>
            </a:pPr>
            <a:r>
              <a:rPr lang="zh-CN" altLang="en-US" sz="1700" dirty="0"/>
              <a:t>生成任务</a:t>
            </a:r>
            <a:endParaRPr lang="en-US" altLang="zh-CN" sz="1700" dirty="0"/>
          </a:p>
          <a:p>
            <a:pPr marL="342900" indent="-342900">
              <a:lnSpc>
                <a:spcPct val="150000"/>
              </a:lnSpc>
              <a:buFont typeface="+mj-lt"/>
              <a:buAutoNum type="alphaLcParenR"/>
            </a:pPr>
            <a:r>
              <a:rPr lang="zh-CN" altLang="en-US" sz="1700" dirty="0"/>
              <a:t>设置使用的规则智能体，</a:t>
            </a:r>
            <a:r>
              <a:rPr lang="en-US" altLang="zh-CN" sz="1700" b="1" i="1" dirty="0"/>
              <a:t>\agent\config.py</a:t>
            </a:r>
            <a:r>
              <a:rPr lang="zh-CN" altLang="en-US" sz="1700" dirty="0"/>
              <a:t>文件中设置使用任务智能体</a:t>
            </a:r>
            <a:r>
              <a:rPr lang="en-US" altLang="zh-CN" sz="1700" b="1" dirty="0" err="1"/>
              <a:t>set_mission</a:t>
            </a:r>
            <a:r>
              <a:rPr lang="zh-CN" altLang="en-US" sz="1700" dirty="0"/>
              <a:t>；</a:t>
            </a:r>
            <a:endParaRPr lang="en-US" altLang="zh-CN" sz="1700"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r>
              <a:rPr lang="zh-CN" altLang="en-US" sz="1700" dirty="0"/>
              <a:t>使用想定设置；</a:t>
            </a:r>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pic>
        <p:nvPicPr>
          <p:cNvPr id="8" name="图片 1"/>
          <p:cNvPicPr>
            <a:picLocks noChangeAspect="1" noChangeArrowheads="1"/>
          </p:cNvPicPr>
          <p:nvPr/>
        </p:nvPicPr>
        <p:blipFill rotWithShape="1">
          <a:blip r:embed="rId4">
            <a:extLst>
              <a:ext uri="{28A0092B-C50C-407E-A947-70E740481C1C}">
                <a14:useLocalDpi xmlns:a14="http://schemas.microsoft.com/office/drawing/2010/main" val="0"/>
              </a:ext>
            </a:extLst>
          </a:blip>
          <a:srcRect t="9742"/>
          <a:stretch>
            <a:fillRect/>
          </a:stretch>
        </p:blipFill>
        <p:spPr bwMode="auto">
          <a:xfrm>
            <a:off x="1349415" y="3143692"/>
            <a:ext cx="7858680" cy="11129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6731" y="4947473"/>
            <a:ext cx="5544047" cy="17892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659765" y="2284315"/>
            <a:ext cx="6088905" cy="5930085"/>
          </a:xfrm>
          <a:prstGeom prst="rect">
            <a:avLst/>
          </a:prstGeom>
        </p:spPr>
        <p:txBody>
          <a:bodyPr wrap="square">
            <a:spAutoFit/>
          </a:bodyPr>
          <a:lstStyle/>
          <a:p>
            <a:pPr marL="342900" indent="-342900">
              <a:lnSpc>
                <a:spcPct val="150000"/>
              </a:lnSpc>
              <a:buFont typeface="+mj-lt"/>
              <a:buAutoNum type="alphaLcParenR" startAt="3"/>
            </a:pPr>
            <a:r>
              <a:rPr lang="zh-CN" altLang="en-US" sz="1700" dirty="0"/>
              <a:t>生成任务如右所示，可以停止</a:t>
            </a:r>
            <a:r>
              <a:rPr lang="en-US" altLang="zh-CN" sz="1700" b="1" dirty="0" err="1"/>
              <a:t>set_mission_agent</a:t>
            </a:r>
            <a:r>
              <a:rPr lang="zh-CN" altLang="en-US" sz="1700" b="1" dirty="0"/>
              <a:t>智能体</a:t>
            </a:r>
            <a:r>
              <a:rPr lang="zh-CN" altLang="en-US" sz="1700" dirty="0"/>
              <a:t>；</a:t>
            </a:r>
            <a:endParaRPr lang="en-US" altLang="zh-CN" sz="1700" dirty="0"/>
          </a:p>
          <a:p>
            <a:pPr marL="342900" indent="-342900">
              <a:lnSpc>
                <a:spcPct val="150000"/>
              </a:lnSpc>
              <a:buFont typeface="+mj-lt"/>
              <a:buAutoNum type="alphaLcParenR" startAt="3"/>
            </a:pPr>
            <a:endParaRPr lang="zh-CN" altLang="en-US" sz="1700" dirty="0"/>
          </a:p>
          <a:p>
            <a:pPr marL="342900" indent="-342900">
              <a:lnSpc>
                <a:spcPct val="150000"/>
              </a:lnSpc>
              <a:buFont typeface="+mj-lt"/>
              <a:buAutoNum type="alphaLcParenR" startAt="3"/>
            </a:pPr>
            <a:r>
              <a:rPr lang="zh-CN" altLang="en-US" sz="1700" dirty="0"/>
              <a:t>运行想定至</a:t>
            </a:r>
            <a:r>
              <a:rPr lang="en-US" altLang="zh-CN" sz="1700" dirty="0"/>
              <a:t>58%</a:t>
            </a:r>
            <a:r>
              <a:rPr lang="zh-CN" altLang="en-US" sz="1700" dirty="0"/>
              <a:t>左右时，如下所示</a:t>
            </a:r>
            <a:r>
              <a:rPr lang="zh-CN" altLang="en-US" sz="1700" b="1" dirty="0"/>
              <a:t>飞机图</a:t>
            </a:r>
            <a:r>
              <a:rPr lang="en-US" altLang="zh-CN" sz="1700" b="1" dirty="0"/>
              <a:t>22M-3M</a:t>
            </a:r>
            <a:r>
              <a:rPr lang="zh-CN" altLang="en-US" sz="1700" dirty="0"/>
              <a:t>到达支援任务“</a:t>
            </a:r>
            <a:r>
              <a:rPr lang="en-US" altLang="zh-CN" sz="1700" b="1" dirty="0" err="1"/>
              <a:t>E_back_row</a:t>
            </a:r>
            <a:r>
              <a:rPr lang="en-US" altLang="zh-CN" sz="1700" dirty="0"/>
              <a:t>”</a:t>
            </a:r>
            <a:r>
              <a:rPr lang="zh-CN" altLang="en-US" sz="1700" dirty="0"/>
              <a:t>，此时是运行巡航弹弹迹规划</a:t>
            </a:r>
            <a:r>
              <a:rPr lang="en-US" altLang="zh-CN" sz="1700" b="1" dirty="0" err="1"/>
              <a:t>CM_Trajectory_planning</a:t>
            </a:r>
            <a:r>
              <a:rPr lang="zh-CN" altLang="en-US" sz="1700" dirty="0"/>
              <a:t>智能体比较好的时机，可在前端“</a:t>
            </a:r>
            <a:r>
              <a:rPr lang="zh-CN" altLang="en-US" sz="1700" b="1" dirty="0"/>
              <a:t>保存想定</a:t>
            </a:r>
            <a:r>
              <a:rPr lang="zh-CN" altLang="en-US" sz="1700" dirty="0"/>
              <a:t>”为“</a:t>
            </a:r>
            <a:r>
              <a:rPr lang="en-US" altLang="zh-CN" sz="1700" b="1" dirty="0"/>
              <a:t>Test1.scen</a:t>
            </a:r>
            <a:r>
              <a:rPr lang="en-US" altLang="zh-CN" sz="1700" dirty="0"/>
              <a:t>”</a:t>
            </a:r>
            <a:r>
              <a:rPr lang="zh-CN" altLang="en-US" sz="1700" dirty="0"/>
              <a:t>用于测试使用，在实际推演时则需要在此时前端启动智能体</a:t>
            </a:r>
            <a:r>
              <a:rPr lang="en-US" altLang="zh-CN" sz="1700" dirty="0"/>
              <a:t>3</a:t>
            </a:r>
            <a:r>
              <a:rPr lang="zh-CN" altLang="en-US" sz="1700" dirty="0"/>
              <a:t>效果最好。</a:t>
            </a:r>
          </a:p>
          <a:p>
            <a:pPr>
              <a:lnSpc>
                <a:spcPct val="150000"/>
              </a:lnSpc>
            </a:pPr>
            <a:endParaRPr lang="en-US" altLang="zh-CN" sz="1700" dirty="0"/>
          </a:p>
          <a:p>
            <a:pPr marL="342900" indent="-342900">
              <a:lnSpc>
                <a:spcPct val="150000"/>
              </a:lnSpc>
              <a:buFont typeface="+mj-lt"/>
              <a:buAutoNum type="alphaLcParenR" startAt="3"/>
            </a:pPr>
            <a:endParaRPr lang="en-US" altLang="zh-CN" sz="1700" b="1" dirty="0"/>
          </a:p>
          <a:p>
            <a:pPr>
              <a:lnSpc>
                <a:spcPct val="150000"/>
              </a:lnSpc>
            </a:pPr>
            <a:endParaRPr lang="zh-CN" altLang="en-US" sz="1700" dirty="0"/>
          </a:p>
          <a:p>
            <a:pPr marL="342900" indent="-342900">
              <a:lnSpc>
                <a:spcPct val="150000"/>
              </a:lnSpc>
              <a:buFont typeface="+mj-lt"/>
              <a:buAutoNum type="alphaLcParenR" startAt="3"/>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pic>
        <p:nvPicPr>
          <p:cNvPr id="12" name="图片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3987" y="1990204"/>
            <a:ext cx="5019150" cy="30662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9292"/>
          <a:stretch>
            <a:fillRect/>
          </a:stretch>
        </p:blipFill>
        <p:spPr bwMode="auto">
          <a:xfrm>
            <a:off x="1508789" y="5075517"/>
            <a:ext cx="4784656" cy="1742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箭头: V 形 13"/>
          <p:cNvSpPr/>
          <p:nvPr/>
        </p:nvSpPr>
        <p:spPr>
          <a:xfrm rot="5400000">
            <a:off x="3515882" y="4824452"/>
            <a:ext cx="376668" cy="74145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5" name="箭头: V 形 14"/>
          <p:cNvSpPr/>
          <p:nvPr/>
        </p:nvSpPr>
        <p:spPr>
          <a:xfrm>
            <a:off x="6626446" y="2205321"/>
            <a:ext cx="376668" cy="74145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7" name="文本框 16"/>
          <p:cNvSpPr txBox="1"/>
          <p:nvPr/>
        </p:nvSpPr>
        <p:spPr>
          <a:xfrm>
            <a:off x="6095999" y="3937519"/>
            <a:ext cx="6520068" cy="455253"/>
          </a:xfrm>
          <a:prstGeom prst="rect">
            <a:avLst/>
          </a:prstGeom>
          <a:noFill/>
        </p:spPr>
        <p:txBody>
          <a:bodyPr wrap="square">
            <a:spAutoFit/>
          </a:bodyPr>
          <a:lstStyle/>
          <a:p>
            <a:pPr algn="ctr">
              <a:lnSpc>
                <a:spcPct val="150000"/>
              </a:lnSpc>
              <a:spcBef>
                <a:spcPts val="1200"/>
              </a:spcBef>
              <a:spcAft>
                <a:spcPts val="1200"/>
              </a:spcAft>
            </a:pPr>
            <a:r>
              <a:rPr lang="zh-CN" altLang="zh-CN" sz="1800" kern="100" dirty="0">
                <a:solidFill>
                  <a:schemeClr val="bg1"/>
                </a:solidFill>
                <a:effectLst>
                  <a:outerShdw blurRad="38100" dist="38100" dir="2700000" algn="tl">
                    <a:srgbClr val="000000">
                      <a:alpha val="43137"/>
                    </a:srgbClr>
                  </a:outerShdw>
                </a:effectLst>
                <a:latin typeface="+mn-ea"/>
              </a:rPr>
              <a:t>智能体</a:t>
            </a:r>
            <a:r>
              <a:rPr lang="en-US" altLang="zh-CN" sz="1800" kern="100" dirty="0">
                <a:solidFill>
                  <a:schemeClr val="bg1"/>
                </a:solidFill>
                <a:effectLst>
                  <a:outerShdw blurRad="38100" dist="38100" dir="2700000" algn="tl">
                    <a:srgbClr val="000000">
                      <a:alpha val="43137"/>
                    </a:srgbClr>
                  </a:outerShdw>
                </a:effectLst>
                <a:latin typeface="+mn-ea"/>
              </a:rPr>
              <a:t>3</a:t>
            </a:r>
            <a:r>
              <a:rPr lang="zh-CN" altLang="zh-CN" sz="1800" kern="100" dirty="0">
                <a:solidFill>
                  <a:schemeClr val="bg1"/>
                </a:solidFill>
                <a:effectLst>
                  <a:outerShdw blurRad="38100" dist="38100" dir="2700000" algn="tl">
                    <a:srgbClr val="000000">
                      <a:alpha val="43137"/>
                    </a:srgbClr>
                  </a:outerShdw>
                </a:effectLst>
                <a:latin typeface="+mn-ea"/>
              </a:rPr>
              <a:t>设置任务成功</a:t>
            </a:r>
          </a:p>
        </p:txBody>
      </p:sp>
      <p:sp>
        <p:nvSpPr>
          <p:cNvPr id="19" name="文本框 18"/>
          <p:cNvSpPr txBox="1"/>
          <p:nvPr/>
        </p:nvSpPr>
        <p:spPr>
          <a:xfrm>
            <a:off x="1573074" y="6298111"/>
            <a:ext cx="6520068" cy="458908"/>
          </a:xfrm>
          <a:prstGeom prst="rect">
            <a:avLst/>
          </a:prstGeom>
          <a:noFill/>
        </p:spPr>
        <p:txBody>
          <a:bodyPr wrap="square">
            <a:spAutoFit/>
          </a:bodyPr>
          <a:lstStyle/>
          <a:p>
            <a:pPr algn="ctr">
              <a:lnSpc>
                <a:spcPct val="150000"/>
              </a:lnSpc>
              <a:spcBef>
                <a:spcPts val="1200"/>
              </a:spcBef>
              <a:spcAft>
                <a:spcPts val="1200"/>
              </a:spcAft>
            </a:pPr>
            <a:r>
              <a:rPr lang="zh-CN" altLang="zh-CN" sz="1800" kern="100" dirty="0">
                <a:solidFill>
                  <a:schemeClr val="bg1"/>
                </a:solidFill>
                <a:effectLst>
                  <a:outerShdw blurRad="38100" dist="38100" dir="2700000" algn="tl">
                    <a:srgbClr val="000000">
                      <a:alpha val="43137"/>
                    </a:srgbClr>
                  </a:outerShdw>
                </a:effectLst>
                <a:latin typeface="+mn-ea"/>
              </a:rPr>
              <a:t>智能体</a:t>
            </a:r>
            <a:r>
              <a:rPr lang="en-US" altLang="zh-CN" sz="1800" kern="100" dirty="0">
                <a:solidFill>
                  <a:schemeClr val="bg1"/>
                </a:solidFill>
                <a:effectLst>
                  <a:outerShdw blurRad="38100" dist="38100" dir="2700000" algn="tl">
                    <a:srgbClr val="000000">
                      <a:alpha val="43137"/>
                    </a:srgbClr>
                  </a:outerShdw>
                </a:effectLst>
                <a:latin typeface="+mn-ea"/>
              </a:rPr>
              <a:t>3</a:t>
            </a:r>
            <a:r>
              <a:rPr lang="zh-CN" altLang="zh-CN" sz="1800" kern="100" dirty="0">
                <a:solidFill>
                  <a:schemeClr val="bg1"/>
                </a:solidFill>
                <a:effectLst>
                  <a:outerShdw blurRad="38100" dist="38100" dir="2700000" algn="tl">
                    <a:srgbClr val="000000">
                      <a:alpha val="43137"/>
                    </a:srgbClr>
                  </a:outerShdw>
                </a:effectLst>
                <a:latin typeface="+mn-ea"/>
              </a:rPr>
              <a:t>保存“</a:t>
            </a:r>
            <a:r>
              <a:rPr lang="en-US" altLang="zh-CN" sz="1800" kern="100" dirty="0">
                <a:solidFill>
                  <a:schemeClr val="bg1"/>
                </a:solidFill>
                <a:effectLst>
                  <a:outerShdw blurRad="38100" dist="38100" dir="2700000" algn="tl">
                    <a:srgbClr val="000000">
                      <a:alpha val="43137"/>
                    </a:srgbClr>
                  </a:outerShdw>
                </a:effectLst>
                <a:latin typeface="+mn-ea"/>
              </a:rPr>
              <a:t>Test1.scen”</a:t>
            </a:r>
            <a:endParaRPr lang="zh-CN" altLang="zh-CN" sz="1800" kern="100" dirty="0">
              <a:solidFill>
                <a:schemeClr val="bg1"/>
              </a:solidFill>
              <a:effectLst>
                <a:outerShdw blurRad="38100" dist="38100" dir="2700000" algn="tl">
                  <a:srgbClr val="000000">
                    <a:alpha val="43137"/>
                  </a:srgbClr>
                </a:outerShdw>
              </a:effectLst>
              <a:latin typeface="+mn-e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659765" y="2284315"/>
            <a:ext cx="11384112" cy="5145255"/>
          </a:xfrm>
          <a:prstGeom prst="rect">
            <a:avLst/>
          </a:prstGeom>
        </p:spPr>
        <p:txBody>
          <a:bodyPr wrap="square">
            <a:spAutoFit/>
          </a:bodyPr>
          <a:lstStyle/>
          <a:p>
            <a:pPr marL="342900" indent="-342900">
              <a:lnSpc>
                <a:spcPct val="150000"/>
              </a:lnSpc>
              <a:buFont typeface="+mj-ea"/>
              <a:buAutoNum type="circleNumDbPlain" startAt="2"/>
            </a:pPr>
            <a:r>
              <a:rPr lang="zh-CN" altLang="en-US" sz="1700" dirty="0"/>
              <a:t>脚本文件设置</a:t>
            </a:r>
            <a:endParaRPr lang="en-US" altLang="zh-CN" sz="1700" dirty="0"/>
          </a:p>
          <a:p>
            <a:pPr marL="342900" indent="-342900">
              <a:lnSpc>
                <a:spcPct val="150000"/>
              </a:lnSpc>
              <a:buFont typeface="+mj-lt"/>
              <a:buAutoNum type="alphaLcParenR"/>
            </a:pPr>
            <a:r>
              <a:rPr lang="zh-CN" altLang="en-US" sz="1700" dirty="0"/>
              <a:t>脚本文件</a:t>
            </a:r>
            <a:r>
              <a:rPr lang="en-US" altLang="zh-CN" sz="1700" i="1" dirty="0"/>
              <a:t>agent\</a:t>
            </a:r>
            <a:r>
              <a:rPr lang="en-US" altLang="zh-CN" sz="1700" i="1" dirty="0" err="1"/>
              <a:t>rule_agent</a:t>
            </a:r>
            <a:r>
              <a:rPr lang="en-US" altLang="zh-CN" sz="1700" i="1" dirty="0"/>
              <a:t>\ </a:t>
            </a:r>
            <a:r>
              <a:rPr lang="en-US" altLang="zh-CN" sz="1700" i="1" dirty="0" err="1"/>
              <a:t>CM_Trajectory_planning</a:t>
            </a:r>
            <a:r>
              <a:rPr lang="en-US" altLang="zh-CN" sz="1700" i="1" dirty="0"/>
              <a:t>\ red_agent.py</a:t>
            </a:r>
            <a:r>
              <a:rPr lang="zh-CN" altLang="en-US" sz="1700" dirty="0"/>
              <a:t>下，代码设置选择</a:t>
            </a:r>
            <a:r>
              <a:rPr lang="zh-CN" altLang="en-US" sz="1700" b="1" dirty="0"/>
              <a:t>单元</a:t>
            </a:r>
            <a:r>
              <a:rPr lang="zh-CN" altLang="en-US" sz="1700" dirty="0"/>
              <a:t>、</a:t>
            </a:r>
            <a:r>
              <a:rPr lang="zh-CN" altLang="en-US" sz="1700" b="1" dirty="0"/>
              <a:t>参考点</a:t>
            </a:r>
            <a:r>
              <a:rPr lang="zh-CN" altLang="en-US" sz="1700" dirty="0"/>
              <a:t>、</a:t>
            </a:r>
            <a:r>
              <a:rPr lang="zh-CN" altLang="en-US" sz="1700" b="1" dirty="0"/>
              <a:t>敌方情报</a:t>
            </a:r>
            <a:r>
              <a:rPr lang="zh-CN" altLang="en-US" sz="1700" dirty="0"/>
              <a:t>。如下所示，有两种设置方式，设置方式</a:t>
            </a:r>
            <a:r>
              <a:rPr lang="en-US" altLang="zh-CN" sz="1700" dirty="0"/>
              <a:t>1</a:t>
            </a:r>
            <a:r>
              <a:rPr lang="zh-CN" altLang="en-US" sz="1700" dirty="0"/>
              <a:t>需要前端选择单元、单元、参考点、敌方情报；设置方式</a:t>
            </a:r>
            <a:r>
              <a:rPr lang="en-US" altLang="zh-CN" sz="1700" dirty="0"/>
              <a:t>2</a:t>
            </a:r>
            <a:r>
              <a:rPr lang="zh-CN" altLang="en-US" sz="1700" dirty="0"/>
              <a:t>直接在代码中写定控制单元和敌方情报的</a:t>
            </a:r>
            <a:r>
              <a:rPr lang="en-US" altLang="zh-CN" sz="1700" dirty="0" err="1"/>
              <a:t>guid</a:t>
            </a:r>
            <a:r>
              <a:rPr lang="zh-CN" altLang="en-US" sz="1700" dirty="0"/>
              <a:t>，以及参考点坐标经纬度；</a:t>
            </a:r>
            <a:endParaRPr lang="en-US" altLang="zh-CN" sz="1700" dirty="0"/>
          </a:p>
          <a:p>
            <a:pPr>
              <a:lnSpc>
                <a:spcPct val="150000"/>
              </a:lnSpc>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pic>
        <p:nvPicPr>
          <p:cNvPr id="12" name="图片 11"/>
          <p:cNvPicPr>
            <a:picLocks noChangeAspect="1"/>
          </p:cNvPicPr>
          <p:nvPr/>
        </p:nvPicPr>
        <p:blipFill>
          <a:blip r:embed="rId4"/>
          <a:stretch>
            <a:fillRect/>
          </a:stretch>
        </p:blipFill>
        <p:spPr>
          <a:xfrm>
            <a:off x="1508789" y="3876690"/>
            <a:ext cx="9667964" cy="275066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551816" y="2199729"/>
            <a:ext cx="11384112" cy="7107330"/>
          </a:xfrm>
          <a:prstGeom prst="rect">
            <a:avLst/>
          </a:prstGeom>
        </p:spPr>
        <p:txBody>
          <a:bodyPr wrap="square">
            <a:spAutoFit/>
          </a:bodyPr>
          <a:lstStyle/>
          <a:p>
            <a:pPr marL="342900" indent="-342900">
              <a:lnSpc>
                <a:spcPct val="150000"/>
              </a:lnSpc>
              <a:buFont typeface="+mj-lt"/>
              <a:buAutoNum type="alphaLcParenR" startAt="2"/>
            </a:pPr>
            <a:r>
              <a:rPr lang="zh-CN" altLang="en-US" sz="1700" dirty="0"/>
              <a:t>如果使用设置方式</a:t>
            </a:r>
            <a:r>
              <a:rPr lang="en-US" altLang="zh-CN" sz="1700" dirty="0"/>
              <a:t>1</a:t>
            </a:r>
            <a:r>
              <a:rPr lang="zh-CN" altLang="en-US" sz="1700" dirty="0"/>
              <a:t>，脚本文件</a:t>
            </a:r>
            <a:r>
              <a:rPr lang="en-US" altLang="zh-CN" sz="1700" dirty="0"/>
              <a:t>agent\</a:t>
            </a:r>
            <a:r>
              <a:rPr lang="en-US" altLang="zh-CN" sz="1700" dirty="0" err="1"/>
              <a:t>rule_agent</a:t>
            </a:r>
            <a:r>
              <a:rPr lang="en-US" altLang="zh-CN" sz="1700" dirty="0"/>
              <a:t>\ CM_Trajectory_planning\config.py</a:t>
            </a:r>
            <a:r>
              <a:rPr lang="zh-CN" altLang="en-US" sz="1700" dirty="0"/>
              <a:t>下，需要设置规则智能的</a:t>
            </a:r>
            <a:r>
              <a:rPr lang="en-US" altLang="zh-CN" sz="1700" dirty="0"/>
              <a:t>unit</a:t>
            </a:r>
            <a:r>
              <a:rPr lang="zh-CN" altLang="en-US" sz="1700" dirty="0"/>
              <a:t>、</a:t>
            </a:r>
            <a:r>
              <a:rPr lang="en-US" altLang="zh-CN" sz="1700" dirty="0"/>
              <a:t>contact</a:t>
            </a:r>
            <a:r>
              <a:rPr lang="zh-CN" altLang="en-US" sz="1700" dirty="0"/>
              <a:t>、</a:t>
            </a:r>
            <a:r>
              <a:rPr lang="en-US" altLang="zh-CN" sz="1700" dirty="0"/>
              <a:t>point</a:t>
            </a:r>
            <a:r>
              <a:rPr lang="zh-CN" altLang="en-US" sz="1700" dirty="0"/>
              <a:t>；</a:t>
            </a:r>
            <a:endParaRPr lang="en-US" altLang="zh-CN" sz="1700" dirty="0"/>
          </a:p>
          <a:p>
            <a:pPr marL="342900" indent="-342900">
              <a:lnSpc>
                <a:spcPct val="150000"/>
              </a:lnSpc>
              <a:buFont typeface="+mj-lt"/>
              <a:buAutoNum type="alphaLcParenR" startAt="2"/>
            </a:pPr>
            <a:endParaRPr lang="en-US" altLang="zh-CN" sz="1700" dirty="0"/>
          </a:p>
          <a:p>
            <a:pPr marL="342900" indent="-342900">
              <a:lnSpc>
                <a:spcPct val="150000"/>
              </a:lnSpc>
              <a:buFont typeface="+mj-lt"/>
              <a:buAutoNum type="alphaLcParenR" startAt="2"/>
            </a:pPr>
            <a:endParaRPr lang="en-US" altLang="zh-CN" sz="1700" dirty="0"/>
          </a:p>
          <a:p>
            <a:pPr marL="342900" indent="-342900">
              <a:lnSpc>
                <a:spcPct val="150000"/>
              </a:lnSpc>
              <a:buFont typeface="+mj-lt"/>
              <a:buAutoNum type="alphaLcParenR" startAt="2"/>
            </a:pPr>
            <a:endParaRPr lang="en-US" altLang="zh-CN" sz="1700" dirty="0"/>
          </a:p>
          <a:p>
            <a:pPr marL="342900" indent="-342900">
              <a:lnSpc>
                <a:spcPct val="150000"/>
              </a:lnSpc>
              <a:buFont typeface="+mj-lt"/>
              <a:buAutoNum type="alphaLcParenR" startAt="2"/>
            </a:pPr>
            <a:r>
              <a:rPr lang="en-US" altLang="zh-CN" sz="1700" dirty="0"/>
              <a:t>agent\</a:t>
            </a:r>
            <a:r>
              <a:rPr lang="en-US" altLang="zh-CN" sz="1700" dirty="0" err="1"/>
              <a:t>rule_agent</a:t>
            </a:r>
            <a:r>
              <a:rPr lang="en-US" altLang="zh-CN" sz="1700" dirty="0"/>
              <a:t>\ </a:t>
            </a:r>
            <a:r>
              <a:rPr lang="en-US" altLang="zh-CN" sz="1700" dirty="0" err="1"/>
              <a:t>CM_Trajectory_planning</a:t>
            </a:r>
            <a:r>
              <a:rPr lang="en-US" altLang="zh-CN" sz="1700" dirty="0"/>
              <a:t>\ red_agent.py</a:t>
            </a:r>
            <a:r>
              <a:rPr lang="zh-CN" altLang="en-US" sz="1700" dirty="0"/>
              <a:t>下确认武器参数</a:t>
            </a:r>
          </a:p>
          <a:p>
            <a:pPr marL="285750" indent="-285750">
              <a:lnSpc>
                <a:spcPct val="150000"/>
              </a:lnSpc>
              <a:buFont typeface="Wingdings" panose="05000000000000000000" pitchFamily="2" charset="2"/>
              <a:buChar char="ü"/>
            </a:pPr>
            <a:r>
              <a:rPr lang="zh-CN" altLang="en-US" sz="1700" dirty="0"/>
              <a:t>发射武器确认，即武器</a:t>
            </a:r>
            <a:r>
              <a:rPr lang="en-US" altLang="zh-CN" sz="1700" dirty="0" err="1"/>
              <a:t>weapon_id</a:t>
            </a:r>
            <a:r>
              <a:rPr lang="en-US" altLang="zh-CN" sz="1700" dirty="0"/>
              <a:t>(</a:t>
            </a:r>
            <a:r>
              <a:rPr lang="zh-CN" altLang="en-US" sz="1700" dirty="0"/>
              <a:t>武器的</a:t>
            </a:r>
            <a:r>
              <a:rPr lang="en-US" altLang="zh-CN" sz="1700" dirty="0" err="1"/>
              <a:t>dbid</a:t>
            </a:r>
            <a:r>
              <a:rPr lang="en-US" altLang="zh-CN" sz="1700" dirty="0"/>
              <a:t>)</a:t>
            </a:r>
            <a:r>
              <a:rPr lang="zh-CN" altLang="en-US" sz="1700" dirty="0"/>
              <a:t>；</a:t>
            </a:r>
            <a:endParaRPr lang="en-US" altLang="zh-CN" sz="1700" dirty="0"/>
          </a:p>
          <a:p>
            <a:pPr marL="285750" indent="-285750">
              <a:lnSpc>
                <a:spcPct val="150000"/>
              </a:lnSpc>
              <a:buFont typeface="Wingdings" panose="05000000000000000000" pitchFamily="2" charset="2"/>
              <a:buChar char="ü"/>
            </a:pPr>
            <a:r>
              <a:rPr lang="zh-CN" altLang="en-US" sz="1700" dirty="0"/>
              <a:t>发射武器数量确认，即</a:t>
            </a:r>
            <a:r>
              <a:rPr lang="en-US" altLang="zh-CN" sz="1700" dirty="0" err="1"/>
              <a:t>weapon_num</a:t>
            </a:r>
            <a:r>
              <a:rPr lang="en-US" altLang="zh-CN" sz="1700" dirty="0"/>
              <a:t>(</a:t>
            </a:r>
            <a:r>
              <a:rPr lang="zh-CN" altLang="en-US" sz="1700" dirty="0"/>
              <a:t>注意查看携带的最大武器数</a:t>
            </a:r>
            <a:r>
              <a:rPr lang="en-US" altLang="zh-CN" sz="1700" dirty="0" err="1"/>
              <a:t>weapon_max</a:t>
            </a:r>
            <a:r>
              <a:rPr lang="zh-CN" altLang="en-US" sz="1700" dirty="0"/>
              <a:t>，</a:t>
            </a:r>
            <a:r>
              <a:rPr lang="en-US" altLang="zh-CN" sz="1700" dirty="0" err="1"/>
              <a:t>weapon_num</a:t>
            </a:r>
            <a:r>
              <a:rPr lang="en-US" altLang="zh-CN" sz="1700" dirty="0"/>
              <a:t>&lt;=</a:t>
            </a:r>
            <a:r>
              <a:rPr lang="en-US" altLang="zh-CN" sz="1700" dirty="0" err="1"/>
              <a:t>weapon_num</a:t>
            </a:r>
            <a:r>
              <a:rPr lang="zh-CN" altLang="en-US" sz="1700" dirty="0"/>
              <a:t>）。</a:t>
            </a:r>
          </a:p>
          <a:p>
            <a:pPr marL="342900" indent="-342900">
              <a:lnSpc>
                <a:spcPct val="150000"/>
              </a:lnSpc>
              <a:buFont typeface="+mj-lt"/>
              <a:buAutoNum type="alphaLcParenR" startAt="2"/>
            </a:pPr>
            <a:endParaRPr lang="en-US" altLang="zh-CN" sz="1700" dirty="0"/>
          </a:p>
          <a:p>
            <a:pPr>
              <a:lnSpc>
                <a:spcPct val="150000"/>
              </a:lnSpc>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pic>
        <p:nvPicPr>
          <p:cNvPr id="8"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7357" y="2648588"/>
            <a:ext cx="5337286" cy="15749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noChangeArrowheads="1"/>
          </p:cNvPicPr>
          <p:nvPr/>
        </p:nvPicPr>
        <p:blipFill rotWithShape="1">
          <a:blip r:embed="rId5">
            <a:extLst>
              <a:ext uri="{28A0092B-C50C-407E-A947-70E740481C1C}">
                <a14:useLocalDpi xmlns:a14="http://schemas.microsoft.com/office/drawing/2010/main" val="0"/>
              </a:ext>
            </a:extLst>
          </a:blip>
          <a:srcRect l="7929"/>
          <a:stretch>
            <a:fillRect/>
          </a:stretch>
        </p:blipFill>
        <p:spPr bwMode="auto">
          <a:xfrm>
            <a:off x="3007457" y="5312065"/>
            <a:ext cx="6137329" cy="15040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2"/>
          <p:cNvSpPr txBox="1"/>
          <p:nvPr/>
        </p:nvSpPr>
        <p:spPr>
          <a:xfrm>
            <a:off x="540404" y="1820043"/>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659765" y="2284315"/>
            <a:ext cx="11384112" cy="9069406"/>
          </a:xfrm>
          <a:prstGeom prst="rect">
            <a:avLst/>
          </a:prstGeom>
        </p:spPr>
        <p:txBody>
          <a:bodyPr wrap="square">
            <a:spAutoFit/>
          </a:bodyPr>
          <a:lstStyle/>
          <a:p>
            <a:pPr marL="342900" indent="-342900">
              <a:lnSpc>
                <a:spcPct val="150000"/>
              </a:lnSpc>
              <a:buFont typeface="+mj-ea"/>
              <a:buAutoNum type="circleNumDbPlain" startAt="3"/>
            </a:pPr>
            <a:r>
              <a:rPr lang="zh-CN" altLang="en-US" sz="1700" dirty="0"/>
              <a:t>运行脚本文件</a:t>
            </a:r>
          </a:p>
          <a:p>
            <a:pPr marL="342900" indent="-342900">
              <a:lnSpc>
                <a:spcPct val="150000"/>
              </a:lnSpc>
              <a:buFont typeface="+mj-lt"/>
              <a:buAutoNum type="alphaLcParenR"/>
            </a:pPr>
            <a:r>
              <a:rPr lang="zh-CN" altLang="en-US" sz="1700" dirty="0"/>
              <a:t>运行服务端；</a:t>
            </a:r>
            <a:endParaRPr lang="en-US" altLang="zh-CN" sz="1700" dirty="0"/>
          </a:p>
          <a:p>
            <a:pPr marL="342900" indent="-342900">
              <a:lnSpc>
                <a:spcPct val="150000"/>
              </a:lnSpc>
              <a:buFont typeface="+mj-lt"/>
              <a:buAutoNum type="alphaLcParenR"/>
            </a:pPr>
            <a:r>
              <a:rPr lang="zh-CN" altLang="en-US" sz="1700" dirty="0"/>
              <a:t>训练框架下运行</a:t>
            </a:r>
            <a:r>
              <a:rPr lang="en-US" altLang="zh-CN" sz="1700" dirty="0"/>
              <a:t>start_pro.py</a:t>
            </a:r>
            <a:r>
              <a:rPr lang="zh-CN" altLang="en-US" sz="1700" dirty="0"/>
              <a:t>脚本文件，注意这里</a:t>
            </a:r>
            <a:r>
              <a:rPr lang="en-US" altLang="zh-CN" sz="1700" dirty="0" err="1"/>
              <a:t>congfig</a:t>
            </a:r>
            <a:r>
              <a:rPr lang="zh-CN" altLang="en-US" sz="1700" dirty="0"/>
              <a:t>文件配置先生成任务后，运行想定到</a:t>
            </a:r>
            <a:r>
              <a:rPr lang="en-US" altLang="zh-CN" sz="1700" dirty="0"/>
              <a:t>58%</a:t>
            </a:r>
            <a:r>
              <a:rPr lang="zh-CN" altLang="en-US" sz="1700" dirty="0"/>
              <a:t>后，再配置</a:t>
            </a:r>
            <a:r>
              <a:rPr lang="en-US" altLang="zh-CN" sz="1700" dirty="0" err="1"/>
              <a:t>congfig</a:t>
            </a:r>
            <a:r>
              <a:rPr lang="zh-CN" altLang="en-US" sz="1700" dirty="0"/>
              <a:t>文件然后运行巡航弹弹迹规划智能体（也可生成任务后直接启动）；</a:t>
            </a:r>
            <a:endParaRPr lang="en-US" altLang="zh-CN" sz="1700" dirty="0"/>
          </a:p>
          <a:p>
            <a:pPr marL="342900" indent="-342900">
              <a:lnSpc>
                <a:spcPct val="150000"/>
              </a:lnSpc>
              <a:buFont typeface="+mj-lt"/>
              <a:buAutoNum type="alphaLcParenR"/>
            </a:pPr>
            <a:r>
              <a:rPr lang="zh-CN" altLang="en-US" sz="1700" dirty="0"/>
              <a:t>房间创建成功后，运行灵弈客户端查看智能体运行情况。</a:t>
            </a:r>
            <a:endParaRPr lang="en-US" altLang="zh-CN" sz="1700" dirty="0"/>
          </a:p>
          <a:p>
            <a:pPr marL="342900" indent="-342900">
              <a:lnSpc>
                <a:spcPct val="150000"/>
              </a:lnSpc>
              <a:buFont typeface="+mj-lt"/>
              <a:buAutoNum type="alphaLcParenR"/>
            </a:pPr>
            <a:endParaRPr lang="en-US" altLang="zh-CN" sz="1700" dirty="0"/>
          </a:p>
          <a:p>
            <a:pPr marL="342900" indent="-342900">
              <a:lnSpc>
                <a:spcPct val="150000"/>
              </a:lnSpc>
              <a:buFont typeface="+mj-ea"/>
              <a:buAutoNum type="circleNumDbPlain" startAt="4"/>
            </a:pPr>
            <a:r>
              <a:rPr lang="zh-CN" altLang="en-US" sz="1700" dirty="0"/>
              <a:t>前端调度智能体</a:t>
            </a:r>
            <a:endParaRPr lang="en-US" altLang="zh-CN" sz="1700" dirty="0"/>
          </a:p>
          <a:p>
            <a:pPr marL="342900" indent="-342900">
              <a:lnSpc>
                <a:spcPct val="150000"/>
              </a:lnSpc>
              <a:buFont typeface="+mj-lt"/>
              <a:buAutoNum type="alphaLcParenR"/>
            </a:pPr>
            <a:r>
              <a:rPr lang="zh-CN" altLang="en-US" sz="1700" dirty="0"/>
              <a:t>将</a:t>
            </a:r>
            <a:r>
              <a:rPr lang="en-US" altLang="zh-CN" sz="1700" dirty="0" err="1"/>
              <a:t>CM_Trajectory_planning</a:t>
            </a:r>
            <a:r>
              <a:rPr lang="zh-CN" altLang="en-US" sz="1700" dirty="0"/>
              <a:t>智能体拷贝到灵弈客户端；</a:t>
            </a:r>
          </a:p>
          <a:p>
            <a:pPr marL="342900" indent="-342900">
              <a:lnSpc>
                <a:spcPct val="150000"/>
              </a:lnSpc>
              <a:buFont typeface="+mj-lt"/>
              <a:buAutoNum type="alphaLcParenR"/>
            </a:pPr>
            <a:r>
              <a:rPr lang="en-US" altLang="zh-CN" sz="1700" dirty="0"/>
              <a:t>“\</a:t>
            </a:r>
            <a:r>
              <a:rPr lang="en-US" altLang="zh-CN" sz="1700" dirty="0" err="1"/>
              <a:t>LingYi</a:t>
            </a:r>
            <a:r>
              <a:rPr lang="en-US" altLang="zh-CN" sz="1700" dirty="0"/>
              <a:t>\intelligent\ai\agent\</a:t>
            </a:r>
            <a:r>
              <a:rPr lang="en-US" altLang="zh-CN" sz="1700" dirty="0" err="1"/>
              <a:t>rule_agent</a:t>
            </a:r>
            <a:r>
              <a:rPr lang="en-US" altLang="zh-CN" sz="1700" dirty="0"/>
              <a:t>\”</a:t>
            </a:r>
            <a:r>
              <a:rPr lang="zh-CN" altLang="en-US" sz="1700" dirty="0"/>
              <a:t>下，想定选择“</a:t>
            </a:r>
            <a:r>
              <a:rPr lang="en-US" altLang="zh-CN" sz="1700" dirty="0"/>
              <a:t>Test1.scen”</a:t>
            </a:r>
            <a:r>
              <a:rPr lang="zh-CN" altLang="en-US" sz="1700" dirty="0"/>
              <a:t>，选择灵弈客户端选择“智能体调度”功能；</a:t>
            </a:r>
            <a:endParaRPr lang="en-US" altLang="zh-CN" sz="1700" dirty="0"/>
          </a:p>
          <a:p>
            <a:pPr marL="342900" indent="-342900">
              <a:lnSpc>
                <a:spcPct val="150000"/>
              </a:lnSpc>
              <a:buFont typeface="+mj-lt"/>
              <a:buAutoNum type="alphaLcParenR"/>
            </a:pPr>
            <a:endParaRPr lang="en-US" altLang="zh-CN" sz="1700" dirty="0"/>
          </a:p>
          <a:p>
            <a:pPr marL="342900" indent="-342900">
              <a:lnSpc>
                <a:spcPct val="150000"/>
              </a:lnSpc>
              <a:buFont typeface="+mj-lt"/>
              <a:buAutoNum type="alphaLcParenR"/>
            </a:pPr>
            <a:endParaRPr lang="en-US" altLang="zh-CN" sz="1700" dirty="0"/>
          </a:p>
          <a:p>
            <a:pPr>
              <a:lnSpc>
                <a:spcPct val="150000"/>
              </a:lnSpc>
            </a:pPr>
            <a:endParaRPr lang="zh-CN" altLang="en-US" sz="1700" dirty="0"/>
          </a:p>
          <a:p>
            <a:pPr marL="342900" indent="-342900">
              <a:lnSpc>
                <a:spcPct val="150000"/>
              </a:lnSpc>
              <a:buFont typeface="+mj-lt"/>
              <a:buAutoNum type="alphaLcParenR"/>
            </a:pPr>
            <a:endParaRPr lang="zh-CN" altLang="en-US" sz="1700" dirty="0"/>
          </a:p>
          <a:p>
            <a:pPr marL="342900" indent="-342900">
              <a:lnSpc>
                <a:spcPct val="150000"/>
              </a:lnSpc>
              <a:buFont typeface="+mj-lt"/>
              <a:buAutoNum type="alphaLcParenR"/>
            </a:pPr>
            <a:endParaRPr lang="en-US" altLang="zh-CN" sz="1700" dirty="0"/>
          </a:p>
          <a:p>
            <a:pPr>
              <a:lnSpc>
                <a:spcPct val="150000"/>
              </a:lnSpc>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226801"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2</a:t>
            </a:r>
            <a:r>
              <a:rPr lang="zh-CN" altLang="en-US" sz="1800" dirty="0">
                <a:effectLst>
                  <a:outerShdw blurRad="38100" dist="38100" dir="2700000" algn="tl">
                    <a:srgbClr val="000000">
                      <a:alpha val="43137"/>
                    </a:srgbClr>
                  </a:outerShdw>
                </a:effectLst>
              </a:rPr>
              <a:t>、操作流程</a:t>
            </a:r>
          </a:p>
          <a:p>
            <a:endParaRPr lang="zh-CN" altLang="en-US" sz="1800" dirty="0">
              <a:effectLst>
                <a:outerShdw blurRad="38100" dist="38100" dir="2700000" algn="tl">
                  <a:srgbClr val="000000">
                    <a:alpha val="43137"/>
                  </a:srgbClr>
                </a:outerShdw>
              </a:effectLst>
            </a:endParaRPr>
          </a:p>
        </p:txBody>
      </p:sp>
      <p:sp>
        <p:nvSpPr>
          <p:cNvPr id="10" name="矩形 9"/>
          <p:cNvSpPr/>
          <p:nvPr/>
        </p:nvSpPr>
        <p:spPr>
          <a:xfrm>
            <a:off x="659765" y="2284315"/>
            <a:ext cx="4478765" cy="6714915"/>
          </a:xfrm>
          <a:prstGeom prst="rect">
            <a:avLst/>
          </a:prstGeom>
        </p:spPr>
        <p:txBody>
          <a:bodyPr wrap="square">
            <a:spAutoFit/>
          </a:bodyPr>
          <a:lstStyle/>
          <a:p>
            <a:pPr marL="342900" indent="-342900">
              <a:lnSpc>
                <a:spcPct val="150000"/>
              </a:lnSpc>
              <a:buFont typeface="+mj-lt"/>
              <a:buAutoNum type="alphaLcParenR" startAt="3"/>
            </a:pPr>
            <a:r>
              <a:rPr lang="zh-CN" altLang="en-US" sz="1700" dirty="0"/>
              <a:t>选择“</a:t>
            </a:r>
            <a:r>
              <a:rPr lang="en-US" altLang="zh-CN" sz="1700" dirty="0"/>
              <a:t>\</a:t>
            </a:r>
            <a:r>
              <a:rPr lang="en-US" altLang="zh-CN" sz="1700" dirty="0" err="1"/>
              <a:t>LingYi</a:t>
            </a:r>
            <a:r>
              <a:rPr lang="en-US" altLang="zh-CN" sz="1700" dirty="0"/>
              <a:t>\intelligent\ai\agent\</a:t>
            </a:r>
            <a:r>
              <a:rPr lang="en-US" altLang="zh-CN" sz="1700" dirty="0" err="1"/>
              <a:t>rule_agent</a:t>
            </a:r>
            <a:r>
              <a:rPr lang="en-US" altLang="zh-CN" sz="1700" dirty="0"/>
              <a:t>\ </a:t>
            </a:r>
            <a:r>
              <a:rPr lang="en-US" altLang="zh-CN" sz="1700" dirty="0" err="1"/>
              <a:t>CM_Trajectory_planning</a:t>
            </a:r>
            <a:r>
              <a:rPr lang="en-US" altLang="zh-CN" sz="1700" dirty="0"/>
              <a:t> \ red_agent.py”</a:t>
            </a:r>
            <a:r>
              <a:rPr lang="zh-CN" altLang="en-US" sz="1700" dirty="0"/>
              <a:t>脚本文件，产生“</a:t>
            </a:r>
            <a:r>
              <a:rPr lang="en-US" altLang="zh-CN" sz="1700" dirty="0"/>
              <a:t>red_agent#1”</a:t>
            </a:r>
            <a:r>
              <a:rPr lang="zh-CN" altLang="en-US" sz="1700" dirty="0"/>
              <a:t>；</a:t>
            </a:r>
            <a:endParaRPr lang="en-US" altLang="zh-CN" sz="1700" dirty="0"/>
          </a:p>
          <a:p>
            <a:pPr marL="342900" indent="-342900">
              <a:lnSpc>
                <a:spcPct val="150000"/>
              </a:lnSpc>
              <a:buFont typeface="+mj-lt"/>
              <a:buAutoNum type="alphaLcParenR" startAt="3"/>
            </a:pPr>
            <a:endParaRPr lang="zh-CN" altLang="en-US" sz="1700" dirty="0"/>
          </a:p>
          <a:p>
            <a:pPr marL="342900" indent="-342900">
              <a:lnSpc>
                <a:spcPct val="150000"/>
              </a:lnSpc>
              <a:buFont typeface="+mj-lt"/>
              <a:buAutoNum type="alphaLcParenR" startAt="3"/>
            </a:pPr>
            <a:r>
              <a:rPr lang="zh-CN" altLang="en-US" sz="1700" dirty="0"/>
              <a:t>查看运行效果。</a:t>
            </a:r>
          </a:p>
          <a:p>
            <a:pPr>
              <a:lnSpc>
                <a:spcPct val="150000"/>
              </a:lnSpc>
            </a:pPr>
            <a:endParaRPr lang="en-US" altLang="zh-CN" sz="1700" dirty="0"/>
          </a:p>
          <a:p>
            <a:pPr marL="342900" indent="-342900">
              <a:lnSpc>
                <a:spcPct val="150000"/>
              </a:lnSpc>
              <a:buFont typeface="+mj-lt"/>
              <a:buAutoNum type="alphaLcParenR"/>
            </a:pPr>
            <a:endParaRPr lang="en-US" altLang="zh-CN" sz="1700" dirty="0"/>
          </a:p>
          <a:p>
            <a:pPr>
              <a:lnSpc>
                <a:spcPct val="150000"/>
              </a:lnSpc>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pic>
        <p:nvPicPr>
          <p:cNvPr id="8" name="图片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1592" y="2001689"/>
            <a:ext cx="6215181" cy="27066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150" y="4874688"/>
            <a:ext cx="5579230" cy="19195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箭头: V 形 12"/>
          <p:cNvSpPr/>
          <p:nvPr/>
        </p:nvSpPr>
        <p:spPr>
          <a:xfrm rot="5400000">
            <a:off x="1493944" y="4432041"/>
            <a:ext cx="376668" cy="741457"/>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4" name="箭头: V 形 13"/>
          <p:cNvSpPr/>
          <p:nvPr/>
        </p:nvSpPr>
        <p:spPr>
          <a:xfrm>
            <a:off x="5278755" y="2641055"/>
            <a:ext cx="503502" cy="863754"/>
          </a:xfrm>
          <a:prstGeom prst="chevr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solidFill>
                <a:schemeClr val="tx1"/>
              </a:solidFill>
            </a:endParaRPr>
          </a:p>
        </p:txBody>
      </p:sp>
      <p:sp>
        <p:nvSpPr>
          <p:cNvPr id="16" name="文本框 15"/>
          <p:cNvSpPr txBox="1"/>
          <p:nvPr/>
        </p:nvSpPr>
        <p:spPr>
          <a:xfrm>
            <a:off x="5671932" y="2023467"/>
            <a:ext cx="6520068" cy="455253"/>
          </a:xfrm>
          <a:prstGeom prst="rect">
            <a:avLst/>
          </a:prstGeom>
          <a:noFill/>
        </p:spPr>
        <p:txBody>
          <a:bodyPr wrap="square">
            <a:spAutoFit/>
          </a:bodyPr>
          <a:lstStyle/>
          <a:p>
            <a:pPr algn="ctr">
              <a:lnSpc>
                <a:spcPct val="150000"/>
              </a:lnSpc>
              <a:spcBef>
                <a:spcPts val="1200"/>
              </a:spcBef>
              <a:spcAft>
                <a:spcPts val="1200"/>
              </a:spcAft>
            </a:pPr>
            <a:r>
              <a:rPr lang="zh-CN" altLang="zh-CN" sz="1700" kern="100" dirty="0">
                <a:solidFill>
                  <a:schemeClr val="bg1"/>
                </a:solidFill>
                <a:effectLst/>
                <a:latin typeface="+mn-ea"/>
              </a:rPr>
              <a:t>灵弈客户端下调度</a:t>
            </a:r>
            <a:r>
              <a:rPr lang="en-US" altLang="zh-CN" sz="1700" kern="100" dirty="0" err="1">
                <a:solidFill>
                  <a:schemeClr val="bg1"/>
                </a:solidFill>
                <a:effectLst/>
                <a:latin typeface="+mn-ea"/>
              </a:rPr>
              <a:t>CM_Trajectory_planning</a:t>
            </a:r>
            <a:r>
              <a:rPr lang="zh-CN" altLang="zh-CN" sz="1700" kern="100" dirty="0">
                <a:solidFill>
                  <a:schemeClr val="bg1"/>
                </a:solidFill>
                <a:effectLst/>
                <a:latin typeface="+mn-ea"/>
              </a:rPr>
              <a:t>智能体</a:t>
            </a:r>
          </a:p>
        </p:txBody>
      </p:sp>
      <p:sp>
        <p:nvSpPr>
          <p:cNvPr id="18" name="文本框 17"/>
          <p:cNvSpPr txBox="1"/>
          <p:nvPr/>
        </p:nvSpPr>
        <p:spPr>
          <a:xfrm>
            <a:off x="130040" y="6123949"/>
            <a:ext cx="6520068" cy="631520"/>
          </a:xfrm>
          <a:prstGeom prst="rect">
            <a:avLst/>
          </a:prstGeom>
          <a:noFill/>
        </p:spPr>
        <p:txBody>
          <a:bodyPr wrap="square">
            <a:spAutoFit/>
          </a:bodyPr>
          <a:lstStyle/>
          <a:p>
            <a:pPr algn="ctr">
              <a:lnSpc>
                <a:spcPts val="800"/>
              </a:lnSpc>
              <a:spcBef>
                <a:spcPts val="1200"/>
              </a:spcBef>
              <a:spcAft>
                <a:spcPts val="1200"/>
              </a:spcAft>
            </a:pPr>
            <a:r>
              <a:rPr lang="zh-CN" altLang="zh-CN" sz="1800" kern="100" dirty="0">
                <a:effectLst/>
                <a:latin typeface="Times New Roman" panose="02020603050405020304" pitchFamily="18" charset="0"/>
                <a:ea typeface="黑体" panose="02010609060101010101" pitchFamily="49" charset="-122"/>
              </a:rPr>
              <a:t> </a:t>
            </a:r>
            <a:r>
              <a:rPr lang="en-US" altLang="zh-CN" sz="1700" kern="100" dirty="0" err="1">
                <a:solidFill>
                  <a:schemeClr val="bg1"/>
                </a:solidFill>
                <a:effectLst/>
                <a:latin typeface="+mn-ea"/>
              </a:rPr>
              <a:t>CM_Trajectory_planning</a:t>
            </a:r>
            <a:r>
              <a:rPr lang="zh-CN" altLang="zh-CN" sz="1700" kern="100" dirty="0">
                <a:solidFill>
                  <a:schemeClr val="bg1"/>
                </a:solidFill>
                <a:effectLst/>
                <a:latin typeface="+mn-ea"/>
              </a:rPr>
              <a:t>智能体选择</a:t>
            </a:r>
            <a:endParaRPr lang="en-US" altLang="zh-CN" sz="1700" kern="100" dirty="0">
              <a:solidFill>
                <a:schemeClr val="bg1"/>
              </a:solidFill>
              <a:effectLst/>
              <a:latin typeface="+mn-ea"/>
            </a:endParaRPr>
          </a:p>
          <a:p>
            <a:pPr algn="ctr">
              <a:lnSpc>
                <a:spcPts val="800"/>
              </a:lnSpc>
              <a:spcBef>
                <a:spcPts val="1200"/>
              </a:spcBef>
              <a:spcAft>
                <a:spcPts val="1200"/>
              </a:spcAft>
            </a:pPr>
            <a:r>
              <a:rPr lang="zh-CN" altLang="zh-CN" sz="1700" kern="100" dirty="0">
                <a:solidFill>
                  <a:schemeClr val="bg1"/>
                </a:solidFill>
                <a:effectLst/>
                <a:latin typeface="+mn-ea"/>
              </a:rPr>
              <a:t>实体单元、目标、参考点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8"/>
                                        </p:tgtEl>
                                        <p:attrNameLst>
                                          <p:attrName>ppt_x</p:attrName>
                                        </p:attrNameLst>
                                      </p:cBhvr>
                                      <p:tavLst>
                                        <p:tav tm="0">
                                          <p:val>
                                            <p:strVal val="ppt_x"/>
                                          </p:val>
                                        </p:tav>
                                        <p:tav tm="100000">
                                          <p:val>
                                            <p:strVal val="ppt_x"/>
                                          </p:val>
                                        </p:tav>
                                      </p:tavLst>
                                    </p:anim>
                                    <p:anim calcmode="lin" valueType="num">
                                      <p:cBhvr additive="base">
                                        <p:cTn id="12" dur="500"/>
                                        <p:tgtEl>
                                          <p:spTgt spid="8"/>
                                        </p:tgtEl>
                                        <p:attrNameLst>
                                          <p:attrName>ppt_y</p:attrName>
                                        </p:attrNameLst>
                                      </p:cBhvr>
                                      <p:tavLst>
                                        <p:tav tm="0">
                                          <p:val>
                                            <p:strVal val="ppt_y"/>
                                          </p:val>
                                        </p:tav>
                                        <p:tav tm="100000">
                                          <p:val>
                                            <p:strVal val="1+ppt_h/2"/>
                                          </p:val>
                                        </p:tav>
                                      </p:tavLst>
                                    </p:anim>
                                    <p:set>
                                      <p:cBhvr>
                                        <p:cTn id="13" dur="1" fill="hold">
                                          <p:stCondLst>
                                            <p:cond delay="4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11"/>
                                        </p:tgtEl>
                                        <p:attrNameLst>
                                          <p:attrName>ppt_x</p:attrName>
                                        </p:attrNameLst>
                                      </p:cBhvr>
                                      <p:tavLst>
                                        <p:tav tm="0">
                                          <p:val>
                                            <p:strVal val="ppt_x"/>
                                          </p:val>
                                        </p:tav>
                                        <p:tav tm="100000">
                                          <p:val>
                                            <p:strVal val="ppt_x"/>
                                          </p:val>
                                        </p:tav>
                                      </p:tavLst>
                                    </p:anim>
                                    <p:anim calcmode="lin" valueType="num">
                                      <p:cBhvr additive="base">
                                        <p:cTn id="23" dur="500"/>
                                        <p:tgtEl>
                                          <p:spTgt spid="11"/>
                                        </p:tgtEl>
                                        <p:attrNameLst>
                                          <p:attrName>ppt_y</p:attrName>
                                        </p:attrNameLst>
                                      </p:cBhvr>
                                      <p:tavLst>
                                        <p:tav tm="0">
                                          <p:val>
                                            <p:strVal val="ppt_y"/>
                                          </p:val>
                                        </p:tav>
                                        <p:tav tm="100000">
                                          <p:val>
                                            <p:strVal val="1+ppt_h/2"/>
                                          </p:val>
                                        </p:tav>
                                      </p:tavLst>
                                    </p:anim>
                                    <p:set>
                                      <p:cBhvr>
                                        <p:cTn id="2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604688" y="1882156"/>
            <a:ext cx="2784555"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、调度时机与效果验证</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659765" y="2284315"/>
            <a:ext cx="11384112" cy="7499745"/>
          </a:xfrm>
          <a:prstGeom prst="rect">
            <a:avLst/>
          </a:prstGeom>
        </p:spPr>
        <p:txBody>
          <a:bodyPr wrap="square">
            <a:spAutoFit/>
          </a:bodyPr>
          <a:lstStyle/>
          <a:p>
            <a:pPr marL="342900" indent="-342900">
              <a:lnSpc>
                <a:spcPct val="150000"/>
              </a:lnSpc>
              <a:buFont typeface="+mj-ea"/>
              <a:buAutoNum type="circleNumDbPlain"/>
            </a:pPr>
            <a:r>
              <a:rPr lang="zh-CN" altLang="en-US" sz="1700" dirty="0"/>
              <a:t>调度时机：</a:t>
            </a:r>
            <a:endParaRPr lang="en-US" altLang="zh-CN" sz="1700" dirty="0"/>
          </a:p>
          <a:p>
            <a:pPr>
              <a:lnSpc>
                <a:spcPct val="150000"/>
              </a:lnSpc>
            </a:pPr>
            <a:r>
              <a:rPr lang="zh-CN" altLang="en-US" sz="1700" dirty="0"/>
              <a:t>       当我方单元从机场出发后，可直接调用此算法。算法会给飞机设置一个参考点作为航路点，飞机到达航路点后发射巡航导弹，发射成功后进行导弹弹迹规划。</a:t>
            </a:r>
            <a:endParaRPr lang="en-US" altLang="zh-CN" sz="1700" dirty="0"/>
          </a:p>
          <a:p>
            <a:pPr marL="342900" indent="-342900">
              <a:lnSpc>
                <a:spcPct val="150000"/>
              </a:lnSpc>
              <a:buFont typeface="+mj-ea"/>
              <a:buAutoNum type="circleNumDbPlain" startAt="2"/>
            </a:pPr>
            <a:r>
              <a:rPr lang="zh-CN" altLang="zh-CN" sz="1700" dirty="0"/>
              <a:t>效果验证：</a:t>
            </a:r>
          </a:p>
          <a:p>
            <a:pPr marL="342900" indent="-342900">
              <a:lnSpc>
                <a:spcPct val="150000"/>
              </a:lnSpc>
              <a:buFont typeface="+mj-ea"/>
              <a:buAutoNum type="circleNumDbPlain" startAt="2"/>
            </a:pPr>
            <a:endParaRPr lang="zh-CN" altLang="en-US" sz="1700" dirty="0"/>
          </a:p>
          <a:p>
            <a:pPr marL="342900" indent="-342900">
              <a:lnSpc>
                <a:spcPct val="150000"/>
              </a:lnSpc>
              <a:buFont typeface="+mj-lt"/>
              <a:buAutoNum type="alphaLcParenR"/>
            </a:pPr>
            <a:endParaRPr lang="en-US" altLang="zh-CN" sz="1700" dirty="0"/>
          </a:p>
          <a:p>
            <a:pPr marL="342900" indent="-342900">
              <a:lnSpc>
                <a:spcPct val="150000"/>
              </a:lnSpc>
              <a:buFont typeface="+mj-lt"/>
              <a:buAutoNum type="alphaLcParenR"/>
            </a:pPr>
            <a:endParaRPr lang="en-US" altLang="zh-CN" sz="1700" dirty="0"/>
          </a:p>
          <a:p>
            <a:pPr>
              <a:lnSpc>
                <a:spcPct val="150000"/>
              </a:lnSpc>
            </a:pPr>
            <a:endParaRPr lang="zh-CN" altLang="en-US" sz="1700" dirty="0"/>
          </a:p>
          <a:p>
            <a:pPr marL="342900" indent="-342900">
              <a:lnSpc>
                <a:spcPct val="150000"/>
              </a:lnSpc>
              <a:buFont typeface="+mj-lt"/>
              <a:buAutoNum type="alphaLcParenR"/>
            </a:pPr>
            <a:endParaRPr lang="zh-CN" altLang="en-US" sz="1700" dirty="0"/>
          </a:p>
          <a:p>
            <a:pPr marL="342900" indent="-342900">
              <a:lnSpc>
                <a:spcPct val="150000"/>
              </a:lnSpc>
              <a:buFont typeface="+mj-lt"/>
              <a:buAutoNum type="alphaLcParenR"/>
            </a:pPr>
            <a:endParaRPr lang="en-US" altLang="zh-CN" sz="1700" dirty="0"/>
          </a:p>
          <a:p>
            <a:pPr>
              <a:lnSpc>
                <a:spcPct val="150000"/>
              </a:lnSpc>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pic>
        <p:nvPicPr>
          <p:cNvPr id="1027" name="图片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5101" y="4236201"/>
            <a:ext cx="4968284" cy="25402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圆角 7"/>
          <p:cNvSpPr/>
          <p:nvPr/>
        </p:nvSpPr>
        <p:spPr>
          <a:xfrm>
            <a:off x="771939" y="3873304"/>
            <a:ext cx="5241235" cy="2928748"/>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1" name="矩形 10"/>
          <p:cNvSpPr/>
          <p:nvPr/>
        </p:nvSpPr>
        <p:spPr>
          <a:xfrm>
            <a:off x="2258164" y="3894459"/>
            <a:ext cx="2262158"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飞机前往同一参考点</a:t>
            </a:r>
          </a:p>
        </p:txBody>
      </p:sp>
      <p:pic>
        <p:nvPicPr>
          <p:cNvPr id="12" name="图片 11"/>
          <p:cNvPicPr>
            <a:picLocks noChangeAspect="1"/>
          </p:cNvPicPr>
          <p:nvPr/>
        </p:nvPicPr>
        <p:blipFill>
          <a:blip r:embed="rId5"/>
          <a:stretch>
            <a:fillRect/>
          </a:stretch>
        </p:blipFill>
        <p:spPr>
          <a:xfrm>
            <a:off x="6330403" y="4233709"/>
            <a:ext cx="5089658" cy="2540243"/>
          </a:xfrm>
          <a:prstGeom prst="rect">
            <a:avLst/>
          </a:prstGeom>
          <a:ln>
            <a:noFill/>
          </a:ln>
          <a:effectLst>
            <a:outerShdw blurRad="292100" dist="139700" dir="2700000" algn="tl" rotWithShape="0">
              <a:srgbClr val="333333">
                <a:alpha val="65000"/>
              </a:srgbClr>
            </a:outerShdw>
          </a:effectLst>
        </p:spPr>
      </p:pic>
      <p:sp>
        <p:nvSpPr>
          <p:cNvPr id="13" name="矩形 12"/>
          <p:cNvSpPr/>
          <p:nvPr/>
        </p:nvSpPr>
        <p:spPr>
          <a:xfrm>
            <a:off x="7628737" y="3894459"/>
            <a:ext cx="2492990" cy="369332"/>
          </a:xfrm>
          <a:prstGeom prst="rect">
            <a:avLst/>
          </a:prstGeom>
        </p:spPr>
        <p:txBody>
          <a:bodyPr wrap="none">
            <a:spAutoFit/>
          </a:bodyPr>
          <a:lstStyle/>
          <a:p>
            <a:r>
              <a:rPr lang="zh-CN" altLang="en-US" b="1" dirty="0">
                <a:effectLst>
                  <a:outerShdw blurRad="38100" dist="38100" dir="2700000" algn="tl">
                    <a:srgbClr val="000000">
                      <a:alpha val="43137"/>
                    </a:srgbClr>
                  </a:outerShdw>
                </a:effectLst>
                <a:latin typeface="-apple-system"/>
              </a:rPr>
              <a:t>飞机前到达参考点判断</a:t>
            </a:r>
          </a:p>
        </p:txBody>
      </p:sp>
      <p:sp>
        <p:nvSpPr>
          <p:cNvPr id="14" name="矩形: 圆角 13"/>
          <p:cNvSpPr/>
          <p:nvPr/>
        </p:nvSpPr>
        <p:spPr>
          <a:xfrm>
            <a:off x="6256456" y="3873304"/>
            <a:ext cx="5241235" cy="2928748"/>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02</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72" name="标题 1"/>
          <p:cNvSpPr txBox="1"/>
          <p:nvPr/>
        </p:nvSpPr>
        <p:spPr>
          <a:xfrm>
            <a:off x="1311550" y="1034533"/>
            <a:ext cx="10403565" cy="523220"/>
          </a:xfrm>
          <a:prstGeom prst="rect">
            <a:avLst/>
          </a:prstGeom>
          <a:noFill/>
          <a:ln>
            <a:noFill/>
          </a:ln>
        </p:spPr>
        <p:txBody>
          <a:bodyPr vert="horz" wrap="square" lIns="91440" tIns="45720" rIns="91440" bIns="45720" rtlCol="0" anchor="t"/>
          <a:lstStyle/>
          <a:p>
            <a:pPr algn="l">
              <a:lnSpc>
                <a:spcPct val="130000"/>
              </a:lnSpc>
            </a:pPr>
            <a:endParaRPr kumimoji="1" lang="zh-CN" altLang="en-US"/>
          </a:p>
        </p:txBody>
      </p:sp>
      <p:grpSp>
        <p:nvGrpSpPr>
          <p:cNvPr id="2" name="组合 1"/>
          <p:cNvGrpSpPr/>
          <p:nvPr/>
        </p:nvGrpSpPr>
        <p:grpSpPr>
          <a:xfrm>
            <a:off x="0" y="1179732"/>
            <a:ext cx="11519535" cy="579810"/>
            <a:chOff x="0" y="1760"/>
            <a:chExt cx="18141" cy="913"/>
          </a:xfrm>
        </p:grpSpPr>
        <p:sp>
          <p:nvSpPr>
            <p:cNvPr id="3"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4" name="标题 1"/>
            <p:cNvSpPr txBox="1"/>
            <p:nvPr/>
          </p:nvSpPr>
          <p:spPr>
            <a:xfrm>
              <a:off x="1039" y="1760"/>
              <a:ext cx="7274" cy="824"/>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巡航弹弹迹规划智能体</a:t>
              </a:r>
            </a:p>
            <a:p>
              <a:pPr marL="0" marR="0" lvl="0" indent="0" algn="l" defTabSz="914400" rtl="0" eaLnBrk="1" fontAlgn="auto" latinLnBrk="0" hangingPunct="1">
                <a:lnSpc>
                  <a:spcPct val="130000"/>
                </a:lnSpc>
                <a:spcBef>
                  <a:spcPts val="0"/>
                </a:spcBef>
                <a:spcAft>
                  <a:spcPts val="0"/>
                </a:spcAft>
                <a:buClrTx/>
                <a:buSzTx/>
                <a:buFontTx/>
                <a:buNone/>
                <a:defRPr/>
              </a:pP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5"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marL="0" marR="0" lvl="0" indent="0" algn="l"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grpSp>
      <p:sp>
        <p:nvSpPr>
          <p:cNvPr id="7" name="文本框 6"/>
          <p:cNvSpPr txBox="1"/>
          <p:nvPr/>
        </p:nvSpPr>
        <p:spPr>
          <a:xfrm>
            <a:off x="551816" y="1881133"/>
            <a:ext cx="2784555" cy="646331"/>
          </a:xfrm>
          <a:prstGeom prst="rect">
            <a:avLst/>
          </a:prstGeom>
          <a:noFill/>
        </p:spPr>
        <p:txBody>
          <a:bodyPr wrap="square">
            <a:spAutoFit/>
          </a:bodyPr>
          <a:lstStyle>
            <a:defPPr>
              <a:defRPr lang="en-US"/>
            </a:defPPr>
            <a:lvl1pPr>
              <a:defRPr sz="2400" b="1" i="0">
                <a:effectLst/>
                <a:latin typeface="-apple-system"/>
              </a:defRPr>
            </a:lvl1pPr>
          </a:lstStyle>
          <a:p>
            <a:r>
              <a:rPr lang="en-US" altLang="zh-CN" sz="1800" dirty="0">
                <a:effectLst>
                  <a:outerShdw blurRad="38100" dist="38100" dir="2700000" algn="tl">
                    <a:srgbClr val="000000">
                      <a:alpha val="43137"/>
                    </a:srgbClr>
                  </a:outerShdw>
                </a:effectLst>
              </a:rPr>
              <a:t>3</a:t>
            </a:r>
            <a:r>
              <a:rPr lang="zh-CN" altLang="en-US" sz="1800" dirty="0">
                <a:effectLst>
                  <a:outerShdw blurRad="38100" dist="38100" dir="2700000" algn="tl">
                    <a:srgbClr val="000000">
                      <a:alpha val="43137"/>
                    </a:srgbClr>
                  </a:outerShdw>
                </a:effectLst>
              </a:rPr>
              <a:t>、调度时机与效果验证</a:t>
            </a:r>
          </a:p>
          <a:p>
            <a:endParaRPr lang="zh-CN" altLang="en-US" sz="1800" dirty="0">
              <a:effectLst>
                <a:outerShdw blurRad="38100" dist="38100" dir="2700000" algn="tl">
                  <a:srgbClr val="000000">
                    <a:alpha val="43137"/>
                  </a:srgbClr>
                </a:outerShdw>
              </a:effectLst>
            </a:endParaRPr>
          </a:p>
        </p:txBody>
      </p:sp>
      <p:sp>
        <p:nvSpPr>
          <p:cNvPr id="9" name="Rectangle 5"/>
          <p:cNvSpPr>
            <a:spLocks noChangeArrowheads="1"/>
          </p:cNvSpPr>
          <p:nvPr/>
        </p:nvSpPr>
        <p:spPr bwMode="auto">
          <a:xfrm>
            <a:off x="849569" y="53835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0" name="矩形 9"/>
          <p:cNvSpPr/>
          <p:nvPr/>
        </p:nvSpPr>
        <p:spPr>
          <a:xfrm>
            <a:off x="598876" y="2202109"/>
            <a:ext cx="11384112" cy="6322500"/>
          </a:xfrm>
          <a:prstGeom prst="rect">
            <a:avLst/>
          </a:prstGeom>
        </p:spPr>
        <p:txBody>
          <a:bodyPr wrap="square">
            <a:spAutoFit/>
          </a:bodyPr>
          <a:lstStyle/>
          <a:p>
            <a:pPr marL="342900" indent="-342900">
              <a:lnSpc>
                <a:spcPct val="150000"/>
              </a:lnSpc>
              <a:buFont typeface="+mj-ea"/>
              <a:buAutoNum type="circleNumDbPlain" startAt="2"/>
            </a:pPr>
            <a:r>
              <a:rPr lang="zh-CN" altLang="zh-CN" sz="1700" dirty="0"/>
              <a:t>效果验证：</a:t>
            </a:r>
          </a:p>
          <a:p>
            <a:pPr marL="342900" indent="-342900">
              <a:lnSpc>
                <a:spcPct val="150000"/>
              </a:lnSpc>
              <a:buFont typeface="+mj-ea"/>
              <a:buAutoNum type="circleNumDbPlain" startAt="2"/>
            </a:pPr>
            <a:endParaRPr lang="zh-CN" altLang="en-US" sz="1700" dirty="0"/>
          </a:p>
          <a:p>
            <a:pPr marL="342900" indent="-342900">
              <a:lnSpc>
                <a:spcPct val="150000"/>
              </a:lnSpc>
              <a:buFont typeface="+mj-lt"/>
              <a:buAutoNum type="alphaLcParenR"/>
            </a:pPr>
            <a:endParaRPr lang="en-US" altLang="zh-CN" sz="1700" dirty="0"/>
          </a:p>
          <a:p>
            <a:pPr marL="342900" indent="-342900">
              <a:lnSpc>
                <a:spcPct val="150000"/>
              </a:lnSpc>
              <a:buFont typeface="+mj-lt"/>
              <a:buAutoNum type="alphaLcParenR"/>
            </a:pPr>
            <a:endParaRPr lang="en-US" altLang="zh-CN" sz="1700" dirty="0"/>
          </a:p>
          <a:p>
            <a:pPr>
              <a:lnSpc>
                <a:spcPct val="150000"/>
              </a:lnSpc>
            </a:pPr>
            <a:endParaRPr lang="zh-CN" altLang="en-US" sz="1700" dirty="0"/>
          </a:p>
          <a:p>
            <a:pPr marL="342900" indent="-342900">
              <a:lnSpc>
                <a:spcPct val="150000"/>
              </a:lnSpc>
              <a:buFont typeface="+mj-lt"/>
              <a:buAutoNum type="alphaLcParenR"/>
            </a:pPr>
            <a:endParaRPr lang="zh-CN" altLang="en-US" sz="1700" dirty="0"/>
          </a:p>
          <a:p>
            <a:pPr marL="342900" indent="-342900">
              <a:lnSpc>
                <a:spcPct val="150000"/>
              </a:lnSpc>
              <a:buFont typeface="+mj-lt"/>
              <a:buAutoNum type="alphaLcParenR"/>
            </a:pPr>
            <a:endParaRPr lang="en-US" altLang="zh-CN" sz="1700" dirty="0"/>
          </a:p>
          <a:p>
            <a:pPr>
              <a:lnSpc>
                <a:spcPct val="150000"/>
              </a:lnSpc>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lphaLcParenR"/>
            </a:pPr>
            <a:endParaRPr lang="en-US" altLang="zh-CN" sz="1700" b="1" dirty="0"/>
          </a:p>
          <a:p>
            <a:pPr marL="342900" indent="-342900">
              <a:lnSpc>
                <a:spcPct val="150000"/>
              </a:lnSpc>
              <a:buFont typeface="+mj-lt"/>
              <a:buAutoNum type="arabicPeriod"/>
            </a:pPr>
            <a:endParaRPr lang="en-US" altLang="zh-CN" sz="1700" dirty="0"/>
          </a:p>
          <a:p>
            <a:pPr>
              <a:lnSpc>
                <a:spcPct val="150000"/>
              </a:lnSpc>
            </a:pPr>
            <a:endParaRPr lang="en-US" altLang="zh-CN" sz="1700" dirty="0"/>
          </a:p>
          <a:p>
            <a:pPr marL="342900" indent="-342900">
              <a:lnSpc>
                <a:spcPct val="150000"/>
              </a:lnSpc>
              <a:buFont typeface="+mj-lt"/>
              <a:buAutoNum type="arabicPeriod"/>
            </a:pPr>
            <a:endParaRPr lang="en-US" altLang="zh-CN" sz="1700" dirty="0"/>
          </a:p>
          <a:p>
            <a:pPr>
              <a:lnSpc>
                <a:spcPct val="150000"/>
              </a:lnSpc>
            </a:pPr>
            <a:endParaRPr lang="en-US" altLang="zh-CN" sz="1700" dirty="0"/>
          </a:p>
        </p:txBody>
      </p:sp>
      <p:sp>
        <p:nvSpPr>
          <p:cNvPr id="11" name="矩形: 圆角 10"/>
          <p:cNvSpPr/>
          <p:nvPr/>
        </p:nvSpPr>
        <p:spPr>
          <a:xfrm>
            <a:off x="598876" y="2662156"/>
            <a:ext cx="5093121" cy="2307185"/>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4" name="矩形 13"/>
          <p:cNvSpPr/>
          <p:nvPr/>
        </p:nvSpPr>
        <p:spPr>
          <a:xfrm>
            <a:off x="6241254" y="3254130"/>
            <a:ext cx="646610" cy="1200329"/>
          </a:xfrm>
          <a:prstGeom prst="rect">
            <a:avLst/>
          </a:prstGeom>
        </p:spPr>
        <p:txBody>
          <a:bodyPr wrap="square">
            <a:spAutoFit/>
          </a:bodyPr>
          <a:lstStyle/>
          <a:p>
            <a:r>
              <a:rPr lang="zh-CN" altLang="en-US" b="1" dirty="0">
                <a:effectLst>
                  <a:outerShdw blurRad="38100" dist="38100" dir="2700000" algn="tl">
                    <a:srgbClr val="000000">
                      <a:alpha val="43137"/>
                    </a:srgbClr>
                  </a:outerShdw>
                </a:effectLst>
                <a:latin typeface="-apple-system"/>
              </a:rPr>
              <a:t>导弹弹迹避障更新</a:t>
            </a:r>
          </a:p>
        </p:txBody>
      </p:sp>
      <p:sp>
        <p:nvSpPr>
          <p:cNvPr id="15" name="矩形: 圆角 14"/>
          <p:cNvSpPr/>
          <p:nvPr/>
        </p:nvSpPr>
        <p:spPr>
          <a:xfrm>
            <a:off x="2713383" y="5049079"/>
            <a:ext cx="6490253" cy="1760524"/>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
        <p:nvSpPr>
          <p:cNvPr id="16" name="矩形 15"/>
          <p:cNvSpPr/>
          <p:nvPr/>
        </p:nvSpPr>
        <p:spPr>
          <a:xfrm>
            <a:off x="2749319" y="5340416"/>
            <a:ext cx="659220" cy="1200329"/>
          </a:xfrm>
          <a:prstGeom prst="rect">
            <a:avLst/>
          </a:prstGeom>
        </p:spPr>
        <p:txBody>
          <a:bodyPr wrap="square">
            <a:spAutoFit/>
          </a:bodyPr>
          <a:lstStyle/>
          <a:p>
            <a:r>
              <a:rPr lang="zh-CN" altLang="en-US" b="1" dirty="0">
                <a:effectLst>
                  <a:outerShdw blurRad="38100" dist="38100" dir="2700000" algn="tl">
                    <a:srgbClr val="000000">
                      <a:alpha val="43137"/>
                    </a:srgbClr>
                  </a:outerShdw>
                </a:effectLst>
                <a:latin typeface="-apple-system"/>
              </a:rPr>
              <a:t>导弹到达敌方机场</a:t>
            </a:r>
          </a:p>
        </p:txBody>
      </p:sp>
      <p:grpSp>
        <p:nvGrpSpPr>
          <p:cNvPr id="17" name="组合 16"/>
          <p:cNvGrpSpPr/>
          <p:nvPr/>
        </p:nvGrpSpPr>
        <p:grpSpPr>
          <a:xfrm>
            <a:off x="628693" y="2781693"/>
            <a:ext cx="4903572" cy="2145204"/>
            <a:chOff x="818894" y="2771001"/>
            <a:chExt cx="4903572" cy="2145204"/>
          </a:xfrm>
        </p:grpSpPr>
        <p:sp>
          <p:nvSpPr>
            <p:cNvPr id="12" name="矩形 11"/>
            <p:cNvSpPr/>
            <p:nvPr/>
          </p:nvSpPr>
          <p:spPr>
            <a:xfrm>
              <a:off x="818894" y="3074975"/>
              <a:ext cx="670523" cy="1477328"/>
            </a:xfrm>
            <a:prstGeom prst="rect">
              <a:avLst/>
            </a:prstGeom>
          </p:spPr>
          <p:txBody>
            <a:bodyPr wrap="square">
              <a:spAutoFit/>
            </a:bodyPr>
            <a:lstStyle/>
            <a:p>
              <a:r>
                <a:rPr lang="zh-CN" altLang="en-US" b="1" dirty="0">
                  <a:effectLst>
                    <a:outerShdw blurRad="38100" dist="38100" dir="2700000" algn="tl">
                      <a:srgbClr val="000000">
                        <a:alpha val="43137"/>
                      </a:srgbClr>
                    </a:outerShdw>
                  </a:effectLst>
                  <a:latin typeface="-apple-system"/>
                </a:rPr>
                <a:t>巡航弹弹迹第一次规划</a:t>
              </a:r>
            </a:p>
          </p:txBody>
        </p:sp>
        <p:pic>
          <p:nvPicPr>
            <p:cNvPr id="2050" name="图片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9417" y="2771001"/>
              <a:ext cx="4233049" cy="21452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51" name="图片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18308" y="2783270"/>
            <a:ext cx="4249205" cy="21482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图片 1"/>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2485"/>
          <a:stretch>
            <a:fillRect/>
          </a:stretch>
        </p:blipFill>
        <p:spPr bwMode="auto">
          <a:xfrm>
            <a:off x="3444474" y="5101377"/>
            <a:ext cx="5654926" cy="16784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圆角 17"/>
          <p:cNvSpPr/>
          <p:nvPr/>
        </p:nvSpPr>
        <p:spPr>
          <a:xfrm>
            <a:off x="6172971" y="2659500"/>
            <a:ext cx="5093121" cy="2307185"/>
          </a:xfrm>
          <a:prstGeom prst="roundRect">
            <a:avLst>
              <a:gd name="adj" fmla="val 0"/>
            </a:avLst>
          </a:prstGeom>
          <a:noFill/>
          <a:ln w="12700">
            <a:solidFill>
              <a:schemeClr val="bg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人机协同</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01</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89" name="组合 88"/>
          <p:cNvGrpSpPr/>
          <p:nvPr/>
        </p:nvGrpSpPr>
        <p:grpSpPr>
          <a:xfrm>
            <a:off x="620395" y="1944009"/>
            <a:ext cx="10951845" cy="4282116"/>
            <a:chOff x="1040" y="2128"/>
            <a:chExt cx="17247" cy="6743"/>
          </a:xfrm>
        </p:grpSpPr>
        <p:cxnSp>
          <p:nvCxnSpPr>
            <p:cNvPr id="68" name="线条 1"/>
            <p:cNvCxnSpPr/>
            <p:nvPr>
              <p:custDataLst>
                <p:tags r:id="rId1"/>
              </p:custDataLst>
            </p:nvPr>
          </p:nvCxnSpPr>
          <p:spPr>
            <a:xfrm>
              <a:off x="2973" y="3429"/>
              <a:ext cx="6248" cy="0"/>
            </a:xfrm>
            <a:prstGeom prst="line">
              <a:avLst/>
            </a:prstGeom>
            <a:noFill/>
            <a:ln w="12700" cap="sq">
              <a:solidFill>
                <a:srgbClr val="4A66AC"/>
              </a:solidFill>
              <a:miter/>
            </a:ln>
          </p:spPr>
        </p:cxnSp>
        <p:sp>
          <p:nvSpPr>
            <p:cNvPr id="69" name="标题 1"/>
            <p:cNvSpPr txBox="1"/>
            <p:nvPr>
              <p:custDataLst>
                <p:tags r:id="rId2"/>
              </p:custDataLst>
            </p:nvPr>
          </p:nvSpPr>
          <p:spPr>
            <a:xfrm>
              <a:off x="1040" y="2495"/>
              <a:ext cx="2147" cy="2147"/>
            </a:xfrm>
            <a:prstGeom prst="ellipse">
              <a:avLst/>
            </a:prstGeom>
            <a:solidFill>
              <a:srgbClr val="4A66AC">
                <a:lumMod val="20000"/>
                <a:lumOff val="80000"/>
              </a:srgb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0" name="标题 1"/>
            <p:cNvSpPr txBox="1"/>
            <p:nvPr>
              <p:custDataLst>
                <p:tags r:id="rId3"/>
              </p:custDataLst>
            </p:nvPr>
          </p:nvSpPr>
          <p:spPr>
            <a:xfrm>
              <a:off x="3187" y="3629"/>
              <a:ext cx="6280" cy="1770"/>
            </a:xfrm>
            <a:prstGeom prst="rect">
              <a:avLst/>
            </a:prstGeom>
            <a:noFill/>
            <a:ln cap="sq">
              <a:noFill/>
            </a:ln>
          </p:spPr>
          <p:txBody>
            <a:bodyPr vert="horz" wrap="square" lIns="0" tIns="0" rIns="0" bIns="0" rtlCol="0" anchor="t"/>
            <a:lstStyle/>
            <a:p>
              <a:pPr algn="l">
                <a:lnSpc>
                  <a:spcPct val="150000"/>
                </a:lnSpc>
              </a:pPr>
              <a:r>
                <a:rPr kumimoji="1" lang="zh-CN" altLang="en-US" sz="1600" dirty="0">
                  <a:latin typeface="+mn-ea"/>
                  <a:cs typeface="+mn-ea"/>
                </a:rPr>
                <a:t>智能兵棋对抗大赛中的</a:t>
              </a:r>
              <a:r>
                <a:rPr kumimoji="1" lang="en-US" altLang="zh-CN" sz="1600" dirty="0">
                  <a:latin typeface="+mn-ea"/>
                  <a:cs typeface="+mn-ea"/>
                </a:rPr>
                <a:t>“</a:t>
              </a:r>
              <a:r>
                <a:rPr kumimoji="1" lang="zh-CN" altLang="en-US" sz="1600" b="1" dirty="0">
                  <a:latin typeface="+mn-ea"/>
                  <a:cs typeface="+mn-ea"/>
                </a:rPr>
                <a:t>人机协同</a:t>
              </a:r>
              <a:r>
                <a:rPr kumimoji="1" lang="en-US" altLang="zh-CN" sz="1600" dirty="0">
                  <a:latin typeface="+mn-ea"/>
                  <a:cs typeface="+mn-ea"/>
                </a:rPr>
                <a:t>”</a:t>
              </a:r>
              <a:r>
                <a:rPr kumimoji="1" lang="zh-CN" altLang="en-US" sz="1600" dirty="0">
                  <a:latin typeface="+mn-ea"/>
                  <a:cs typeface="+mn-ea"/>
                </a:rPr>
                <a:t>是指</a:t>
              </a:r>
              <a:r>
                <a:rPr kumimoji="1" lang="zh-CN" altLang="en-US" sz="1600" b="1" dirty="0">
                  <a:latin typeface="+mn-ea"/>
                  <a:cs typeface="+mn-ea"/>
                </a:rPr>
                <a:t>人类指挥员</a:t>
              </a:r>
              <a:r>
                <a:rPr kumimoji="1" lang="zh-CN" altLang="en-US" sz="1600" dirty="0">
                  <a:latin typeface="+mn-ea"/>
                  <a:cs typeface="+mn-ea"/>
                </a:rPr>
                <a:t>与</a:t>
              </a:r>
              <a:r>
                <a:rPr kumimoji="1" lang="zh-CN" altLang="en-US" sz="1600" b="1" dirty="0">
                  <a:latin typeface="+mn-ea"/>
                  <a:cs typeface="+mn-ea"/>
                </a:rPr>
                <a:t>智能体</a:t>
              </a:r>
              <a:r>
                <a:rPr kumimoji="1" lang="zh-CN" altLang="en-US" sz="1600" dirty="0">
                  <a:latin typeface="+mn-ea"/>
                  <a:cs typeface="+mn-ea"/>
                </a:rPr>
                <a:t>之间通过</a:t>
              </a:r>
              <a:r>
                <a:rPr kumimoji="1" lang="zh-CN" altLang="en-US" sz="1600" b="1" dirty="0">
                  <a:latin typeface="+mn-ea"/>
                  <a:cs typeface="+mn-ea"/>
                </a:rPr>
                <a:t>信息共享</a:t>
              </a:r>
              <a:r>
                <a:rPr kumimoji="1" lang="zh-CN" altLang="en-US" sz="1600" dirty="0">
                  <a:latin typeface="+mn-ea"/>
                  <a:cs typeface="+mn-ea"/>
                </a:rPr>
                <a:t>、</a:t>
              </a:r>
              <a:r>
                <a:rPr kumimoji="1" lang="zh-CN" altLang="en-US" sz="1600" b="1" dirty="0">
                  <a:latin typeface="+mn-ea"/>
                  <a:cs typeface="+mn-ea"/>
                </a:rPr>
                <a:t>任务协同</a:t>
              </a:r>
              <a:r>
                <a:rPr kumimoji="1" lang="zh-CN" altLang="en-US" sz="1600" dirty="0">
                  <a:latin typeface="+mn-ea"/>
                  <a:cs typeface="+mn-ea"/>
                </a:rPr>
                <a:t>和</a:t>
              </a:r>
              <a:r>
                <a:rPr kumimoji="1" lang="zh-CN" altLang="en-US" sz="1600" b="1" dirty="0">
                  <a:latin typeface="+mn-ea"/>
                  <a:cs typeface="+mn-ea"/>
                </a:rPr>
                <a:t>决策互动</a:t>
              </a:r>
              <a:r>
                <a:rPr kumimoji="1" lang="zh-CN" altLang="en-US" sz="1600" dirty="0">
                  <a:latin typeface="+mn-ea"/>
                  <a:cs typeface="+mn-ea"/>
                </a:rPr>
                <a:t>共同完成</a:t>
              </a:r>
              <a:r>
                <a:rPr kumimoji="1" lang="zh-CN" altLang="en-US" sz="1600" b="1" dirty="0">
                  <a:latin typeface="+mn-ea"/>
                  <a:cs typeface="+mn-ea"/>
                </a:rPr>
                <a:t>对抗任务</a:t>
              </a:r>
              <a:r>
                <a:rPr kumimoji="1" lang="zh-CN" altLang="en-US" sz="1600" dirty="0">
                  <a:latin typeface="+mn-ea"/>
                  <a:cs typeface="+mn-ea"/>
                </a:rPr>
                <a:t>的过程。</a:t>
              </a:r>
            </a:p>
          </p:txBody>
        </p:sp>
        <p:sp>
          <p:nvSpPr>
            <p:cNvPr id="71" name="标题 1"/>
            <p:cNvSpPr txBox="1"/>
            <p:nvPr>
              <p:custDataLst>
                <p:tags r:id="rId4"/>
              </p:custDataLst>
            </p:nvPr>
          </p:nvSpPr>
          <p:spPr>
            <a:xfrm>
              <a:off x="3371" y="2128"/>
              <a:ext cx="4667" cy="1201"/>
            </a:xfrm>
            <a:prstGeom prst="rect">
              <a:avLst/>
            </a:prstGeom>
            <a:noFill/>
            <a:ln cap="sq">
              <a:noFill/>
            </a:ln>
          </p:spPr>
          <p:txBody>
            <a:bodyPr vert="horz" wrap="square" lIns="0" tIns="0" rIns="0" bIns="0" rtlCol="0" anchor="b"/>
            <a:lstStyle/>
            <a:p>
              <a:pPr algn="l">
                <a:lnSpc>
                  <a:spcPct val="130000"/>
                </a:lnSpc>
              </a:pPr>
              <a:r>
                <a:rPr kumimoji="1" lang="zh-CN" altLang="en-US" sz="2000" b="1">
                  <a:solidFill>
                    <a:srgbClr val="325D97"/>
                  </a:solidFill>
                </a:rPr>
                <a:t>定义说明</a:t>
              </a:r>
            </a:p>
          </p:txBody>
        </p:sp>
        <p:sp>
          <p:nvSpPr>
            <p:cNvPr id="72" name="标题 1"/>
            <p:cNvSpPr txBox="1"/>
            <p:nvPr>
              <p:custDataLst>
                <p:tags r:id="rId5"/>
              </p:custDataLst>
            </p:nvPr>
          </p:nvSpPr>
          <p:spPr>
            <a:xfrm>
              <a:off x="8222" y="2939"/>
              <a:ext cx="999" cy="491"/>
            </a:xfrm>
            <a:custGeom>
              <a:avLst/>
              <a:gdLst>
                <a:gd name="connsiteX0" fmla="*/ 414968 w 829937"/>
                <a:gd name="connsiteY0" fmla="*/ 0 h 407926"/>
                <a:gd name="connsiteX1" fmla="*/ 822280 w 829937"/>
                <a:gd name="connsiteY1" fmla="*/ 331968 h 407926"/>
                <a:gd name="connsiteX2" fmla="*/ 829937 w 829937"/>
                <a:gd name="connsiteY2" fmla="*/ 407926 h 407926"/>
                <a:gd name="connsiteX3" fmla="*/ 0 w 829937"/>
                <a:gd name="connsiteY3" fmla="*/ 407926 h 407926"/>
                <a:gd name="connsiteX4" fmla="*/ 7657 w 829937"/>
                <a:gd name="connsiteY4" fmla="*/ 331968 h 407926"/>
                <a:gd name="connsiteX5" fmla="*/ 414968 w 829937"/>
                <a:gd name="connsiteY5" fmla="*/ 0 h 407926"/>
              </a:gdLst>
              <a:ahLst/>
              <a:cxnLst/>
              <a:rect l="l" t="t" r="r" b="b"/>
              <a:pathLst>
                <a:path w="829937" h="407926">
                  <a:moveTo>
                    <a:pt x="414968" y="0"/>
                  </a:moveTo>
                  <a:cubicBezTo>
                    <a:pt x="615883" y="0"/>
                    <a:pt x="783512" y="142514"/>
                    <a:pt x="822280" y="331968"/>
                  </a:cubicBezTo>
                  <a:lnTo>
                    <a:pt x="829937" y="407926"/>
                  </a:lnTo>
                  <a:lnTo>
                    <a:pt x="0" y="407926"/>
                  </a:lnTo>
                  <a:lnTo>
                    <a:pt x="7657" y="331968"/>
                  </a:lnTo>
                  <a:cubicBezTo>
                    <a:pt x="46425" y="142514"/>
                    <a:pt x="214053" y="0"/>
                    <a:pt x="414968" y="0"/>
                  </a:cubicBezTo>
                  <a:close/>
                </a:path>
              </a:pathLst>
            </a:custGeom>
            <a:solidFill>
              <a:srgbClr val="4A66AC"/>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3" name="标题 1"/>
            <p:cNvSpPr txBox="1"/>
            <p:nvPr>
              <p:custDataLst>
                <p:tags r:id="rId6"/>
              </p:custDataLst>
            </p:nvPr>
          </p:nvSpPr>
          <p:spPr>
            <a:xfrm>
              <a:off x="1186" y="2640"/>
              <a:ext cx="1856" cy="1856"/>
            </a:xfrm>
            <a:prstGeom prst="ellipse">
              <a:avLst/>
            </a:prstGeom>
            <a:solidFill>
              <a:srgbClr val="4A66AC"/>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4" name="标题 1"/>
            <p:cNvSpPr txBox="1"/>
            <p:nvPr>
              <p:custDataLst>
                <p:tags r:id="rId7"/>
              </p:custDataLst>
            </p:nvPr>
          </p:nvSpPr>
          <p:spPr>
            <a:xfrm>
              <a:off x="1797" y="3291"/>
              <a:ext cx="634" cy="555"/>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rgbClr val="FFFFFF"/>
            </a:solidFill>
            <a:ln w="1860" cap="flat">
              <a:noFill/>
              <a:miter/>
            </a:ln>
          </p:spPr>
          <p:txBody>
            <a:bodyPr vert="horz" wrap="square" lIns="91440" tIns="45720" rIns="91440" bIns="45720" rtlCol="0" anchor="ctr"/>
            <a:lstStyle/>
            <a:p>
              <a:pPr algn="l">
                <a:lnSpc>
                  <a:spcPct val="110000"/>
                </a:lnSpc>
              </a:pPr>
              <a:endParaRPr kumimoji="1" lang="zh-CN" altLang="en-US"/>
            </a:p>
          </p:txBody>
        </p:sp>
        <p:cxnSp>
          <p:nvCxnSpPr>
            <p:cNvPr id="75" name="线条 1"/>
            <p:cNvCxnSpPr/>
            <p:nvPr>
              <p:custDataLst>
                <p:tags r:id="rId8"/>
              </p:custDataLst>
            </p:nvPr>
          </p:nvCxnSpPr>
          <p:spPr>
            <a:xfrm>
              <a:off x="11892" y="3429"/>
              <a:ext cx="6248" cy="0"/>
            </a:xfrm>
            <a:prstGeom prst="line">
              <a:avLst/>
            </a:prstGeom>
            <a:noFill/>
            <a:ln w="12700" cap="sq">
              <a:solidFill>
                <a:srgbClr val="4A66AC"/>
              </a:solidFill>
              <a:miter/>
            </a:ln>
          </p:spPr>
        </p:cxnSp>
        <p:sp>
          <p:nvSpPr>
            <p:cNvPr id="76" name="标题 1"/>
            <p:cNvSpPr txBox="1"/>
            <p:nvPr>
              <p:custDataLst>
                <p:tags r:id="rId9"/>
              </p:custDataLst>
            </p:nvPr>
          </p:nvSpPr>
          <p:spPr>
            <a:xfrm>
              <a:off x="9959" y="2495"/>
              <a:ext cx="2147" cy="2147"/>
            </a:xfrm>
            <a:prstGeom prst="ellipse">
              <a:avLst/>
            </a:prstGeom>
            <a:solidFill>
              <a:srgbClr val="4A66AC">
                <a:lumMod val="20000"/>
                <a:lumOff val="80000"/>
              </a:srgb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7" name="标题 1"/>
            <p:cNvSpPr txBox="1"/>
            <p:nvPr>
              <p:custDataLst>
                <p:tags r:id="rId10"/>
              </p:custDataLst>
            </p:nvPr>
          </p:nvSpPr>
          <p:spPr>
            <a:xfrm>
              <a:off x="12107" y="3629"/>
              <a:ext cx="6180" cy="1770"/>
            </a:xfrm>
            <a:prstGeom prst="rect">
              <a:avLst/>
            </a:prstGeom>
            <a:noFill/>
            <a:ln cap="sq">
              <a:noFill/>
            </a:ln>
          </p:spPr>
          <p:txBody>
            <a:bodyPr vert="horz" wrap="square" lIns="0" tIns="0" rIns="0" bIns="0" rtlCol="0" anchor="t"/>
            <a:lstStyle/>
            <a:p>
              <a:pPr algn="l">
                <a:lnSpc>
                  <a:spcPct val="150000"/>
                </a:lnSpc>
              </a:pPr>
              <a:r>
                <a:rPr kumimoji="1" lang="zh-CN" altLang="en-US" sz="1600">
                  <a:latin typeface="+mn-ea"/>
                  <a:cs typeface="+mn-ea"/>
                </a:rPr>
                <a:t>人机协同充分利用人类的</a:t>
              </a:r>
              <a:r>
                <a:rPr kumimoji="1" lang="zh-CN" altLang="en-US" sz="1600" b="1">
                  <a:latin typeface="+mn-ea"/>
                  <a:cs typeface="+mn-ea"/>
                </a:rPr>
                <a:t>直觉与经验优势</a:t>
              </a:r>
              <a:r>
                <a:rPr kumimoji="1" lang="zh-CN" altLang="en-US" sz="1600">
                  <a:latin typeface="+mn-ea"/>
                  <a:cs typeface="+mn-ea"/>
                </a:rPr>
                <a:t>和智能体的</a:t>
              </a:r>
              <a:r>
                <a:rPr kumimoji="1" lang="zh-CN" altLang="en-US" sz="1600" b="1">
                  <a:latin typeface="+mn-ea"/>
                  <a:cs typeface="+mn-ea"/>
                </a:rPr>
                <a:t>计算与执行优势</a:t>
              </a:r>
              <a:r>
                <a:rPr kumimoji="1" lang="zh-CN" altLang="en-US" sz="1600">
                  <a:latin typeface="+mn-ea"/>
                  <a:cs typeface="+mn-ea"/>
                </a:rPr>
                <a:t>，实现</a:t>
              </a:r>
              <a:r>
                <a:rPr kumimoji="1" lang="zh-CN" altLang="en-US" sz="1600" b="1">
                  <a:latin typeface="+mn-ea"/>
                  <a:cs typeface="+mn-ea"/>
                </a:rPr>
                <a:t>高效</a:t>
              </a:r>
              <a:r>
                <a:rPr kumimoji="1" lang="zh-CN" altLang="en-US" sz="1600">
                  <a:latin typeface="+mn-ea"/>
                  <a:cs typeface="+mn-ea"/>
                </a:rPr>
                <a:t>的</a:t>
              </a:r>
              <a:r>
                <a:rPr kumimoji="1" lang="zh-CN" altLang="en-US" sz="1600" b="1">
                  <a:latin typeface="+mn-ea"/>
                  <a:cs typeface="+mn-ea"/>
                </a:rPr>
                <a:t>联合指挥与作战</a:t>
              </a:r>
              <a:r>
                <a:rPr kumimoji="1" lang="zh-CN" altLang="en-US" sz="1600">
                  <a:latin typeface="+mn-ea"/>
                  <a:cs typeface="+mn-ea"/>
                </a:rPr>
                <a:t>。</a:t>
              </a:r>
            </a:p>
          </p:txBody>
        </p:sp>
        <p:sp>
          <p:nvSpPr>
            <p:cNvPr id="78" name="标题 1"/>
            <p:cNvSpPr txBox="1"/>
            <p:nvPr>
              <p:custDataLst>
                <p:tags r:id="rId11"/>
              </p:custDataLst>
            </p:nvPr>
          </p:nvSpPr>
          <p:spPr>
            <a:xfrm>
              <a:off x="12290" y="2128"/>
              <a:ext cx="4667" cy="1201"/>
            </a:xfrm>
            <a:prstGeom prst="rect">
              <a:avLst/>
            </a:prstGeom>
            <a:noFill/>
            <a:ln cap="sq">
              <a:noFill/>
            </a:ln>
          </p:spPr>
          <p:txBody>
            <a:bodyPr vert="horz" wrap="square" lIns="0" tIns="0" rIns="0" bIns="0" rtlCol="0" anchor="b"/>
            <a:lstStyle/>
            <a:p>
              <a:pPr algn="l">
                <a:lnSpc>
                  <a:spcPct val="130000"/>
                </a:lnSpc>
              </a:pPr>
              <a:r>
                <a:rPr kumimoji="1" lang="zh-CN" altLang="en-US" sz="2000" b="1" dirty="0">
                  <a:solidFill>
                    <a:srgbClr val="325D97"/>
                  </a:solidFill>
                </a:rPr>
                <a:t>协同优势</a:t>
              </a:r>
            </a:p>
          </p:txBody>
        </p:sp>
        <p:sp>
          <p:nvSpPr>
            <p:cNvPr id="79" name="标题 1"/>
            <p:cNvSpPr txBox="1"/>
            <p:nvPr>
              <p:custDataLst>
                <p:tags r:id="rId12"/>
              </p:custDataLst>
            </p:nvPr>
          </p:nvSpPr>
          <p:spPr>
            <a:xfrm>
              <a:off x="17141" y="2939"/>
              <a:ext cx="999" cy="491"/>
            </a:xfrm>
            <a:custGeom>
              <a:avLst/>
              <a:gdLst>
                <a:gd name="connsiteX0" fmla="*/ 414968 w 829937"/>
                <a:gd name="connsiteY0" fmla="*/ 0 h 407926"/>
                <a:gd name="connsiteX1" fmla="*/ 822280 w 829937"/>
                <a:gd name="connsiteY1" fmla="*/ 331968 h 407926"/>
                <a:gd name="connsiteX2" fmla="*/ 829937 w 829937"/>
                <a:gd name="connsiteY2" fmla="*/ 407926 h 407926"/>
                <a:gd name="connsiteX3" fmla="*/ 0 w 829937"/>
                <a:gd name="connsiteY3" fmla="*/ 407926 h 407926"/>
                <a:gd name="connsiteX4" fmla="*/ 7657 w 829937"/>
                <a:gd name="connsiteY4" fmla="*/ 331968 h 407926"/>
                <a:gd name="connsiteX5" fmla="*/ 414968 w 829937"/>
                <a:gd name="connsiteY5" fmla="*/ 0 h 407926"/>
              </a:gdLst>
              <a:ahLst/>
              <a:cxnLst/>
              <a:rect l="l" t="t" r="r" b="b"/>
              <a:pathLst>
                <a:path w="829937" h="407926">
                  <a:moveTo>
                    <a:pt x="414968" y="0"/>
                  </a:moveTo>
                  <a:cubicBezTo>
                    <a:pt x="615883" y="0"/>
                    <a:pt x="783512" y="142514"/>
                    <a:pt x="822280" y="331968"/>
                  </a:cubicBezTo>
                  <a:lnTo>
                    <a:pt x="829937" y="407926"/>
                  </a:lnTo>
                  <a:lnTo>
                    <a:pt x="0" y="407926"/>
                  </a:lnTo>
                  <a:lnTo>
                    <a:pt x="7657" y="331968"/>
                  </a:lnTo>
                  <a:cubicBezTo>
                    <a:pt x="46425" y="142514"/>
                    <a:pt x="214053" y="0"/>
                    <a:pt x="414968" y="0"/>
                  </a:cubicBezTo>
                  <a:close/>
                </a:path>
              </a:pathLst>
            </a:custGeom>
            <a:solidFill>
              <a:schemeClr val="accent5">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0" name="标题 1"/>
            <p:cNvSpPr txBox="1"/>
            <p:nvPr>
              <p:custDataLst>
                <p:tags r:id="rId13"/>
              </p:custDataLst>
            </p:nvPr>
          </p:nvSpPr>
          <p:spPr>
            <a:xfrm>
              <a:off x="10105" y="2640"/>
              <a:ext cx="1856" cy="1856"/>
            </a:xfrm>
            <a:prstGeom prst="ellipse">
              <a:avLst/>
            </a:prstGeom>
            <a:solidFill>
              <a:schemeClr val="accent5">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dirty="0"/>
            </a:p>
          </p:txBody>
        </p:sp>
        <p:sp>
          <p:nvSpPr>
            <p:cNvPr id="81" name="标题 1"/>
            <p:cNvSpPr txBox="1"/>
            <p:nvPr>
              <p:custDataLst>
                <p:tags r:id="rId14"/>
              </p:custDataLst>
            </p:nvPr>
          </p:nvSpPr>
          <p:spPr>
            <a:xfrm>
              <a:off x="10716" y="3281"/>
              <a:ext cx="634" cy="575"/>
            </a:xfrm>
            <a:custGeom>
              <a:avLst/>
              <a:gdLst>
                <a:gd name="connsiteX0" fmla="*/ 351048 w 1543905"/>
                <a:gd name="connsiteY0" fmla="*/ 523317 h 1399728"/>
                <a:gd name="connsiteX1" fmla="*/ 351048 w 1543905"/>
                <a:gd name="connsiteY1" fmla="*/ 523317 h 1399728"/>
                <a:gd name="connsiteX2" fmla="*/ 351420 w 1543905"/>
                <a:gd name="connsiteY2" fmla="*/ 523503 h 1399728"/>
                <a:gd name="connsiteX3" fmla="*/ 351420 w 1543905"/>
                <a:gd name="connsiteY3" fmla="*/ 1020031 h 1399728"/>
                <a:gd name="connsiteX4" fmla="*/ 351048 w 1543905"/>
                <a:gd name="connsiteY4" fmla="*/ 1020403 h 1399728"/>
                <a:gd name="connsiteX5" fmla="*/ 163525 w 1543905"/>
                <a:gd name="connsiteY5" fmla="*/ 1020403 h 1399728"/>
                <a:gd name="connsiteX6" fmla="*/ 163153 w 1543905"/>
                <a:gd name="connsiteY6" fmla="*/ 1020031 h 1399728"/>
                <a:gd name="connsiteX7" fmla="*/ 163153 w 1543905"/>
                <a:gd name="connsiteY7" fmla="*/ 523503 h 1399728"/>
                <a:gd name="connsiteX8" fmla="*/ 163153 w 1543905"/>
                <a:gd name="connsiteY8" fmla="*/ 523317 h 1399728"/>
                <a:gd name="connsiteX9" fmla="*/ 163339 w 1543905"/>
                <a:gd name="connsiteY9" fmla="*/ 523131 h 1399728"/>
                <a:gd name="connsiteX10" fmla="*/ 351048 w 1543905"/>
                <a:gd name="connsiteY10" fmla="*/ 523131 h 1399728"/>
                <a:gd name="connsiteX11" fmla="*/ 351048 w 1543905"/>
                <a:gd name="connsiteY11" fmla="*/ 411696 h 1399728"/>
                <a:gd name="connsiteX12" fmla="*/ 163339 w 1543905"/>
                <a:gd name="connsiteY12" fmla="*/ 411696 h 1399728"/>
                <a:gd name="connsiteX13" fmla="*/ 51346 w 1543905"/>
                <a:gd name="connsiteY13" fmla="*/ 523689 h 1399728"/>
                <a:gd name="connsiteX14" fmla="*/ 51346 w 1543905"/>
                <a:gd name="connsiteY14" fmla="*/ 1020217 h 1399728"/>
                <a:gd name="connsiteX15" fmla="*/ 163339 w 1543905"/>
                <a:gd name="connsiteY15" fmla="*/ 1132210 h 1399728"/>
                <a:gd name="connsiteX16" fmla="*/ 351048 w 1543905"/>
                <a:gd name="connsiteY16" fmla="*/ 1132210 h 1399728"/>
                <a:gd name="connsiteX17" fmla="*/ 463042 w 1543905"/>
                <a:gd name="connsiteY17" fmla="*/ 1020217 h 1399728"/>
                <a:gd name="connsiteX18" fmla="*/ 463042 w 1543905"/>
                <a:gd name="connsiteY18" fmla="*/ 523503 h 1399728"/>
                <a:gd name="connsiteX19" fmla="*/ 351048 w 1543905"/>
                <a:gd name="connsiteY19" fmla="*/ 411696 h 1399728"/>
                <a:gd name="connsiteX20" fmla="*/ 865808 w 1543905"/>
                <a:gd name="connsiteY20" fmla="*/ 111621 h 1399728"/>
                <a:gd name="connsiteX21" fmla="*/ 866180 w 1543905"/>
                <a:gd name="connsiteY21" fmla="*/ 111807 h 1399728"/>
                <a:gd name="connsiteX22" fmla="*/ 866180 w 1543905"/>
                <a:gd name="connsiteY22" fmla="*/ 1020031 h 1399728"/>
                <a:gd name="connsiteX23" fmla="*/ 865808 w 1543905"/>
                <a:gd name="connsiteY23" fmla="*/ 1020403 h 1399728"/>
                <a:gd name="connsiteX24" fmla="*/ 678284 w 1543905"/>
                <a:gd name="connsiteY24" fmla="*/ 1020403 h 1399728"/>
                <a:gd name="connsiteX25" fmla="*/ 677912 w 1543905"/>
                <a:gd name="connsiteY25" fmla="*/ 1020031 h 1399728"/>
                <a:gd name="connsiteX26" fmla="*/ 677912 w 1543905"/>
                <a:gd name="connsiteY26" fmla="*/ 111993 h 1399728"/>
                <a:gd name="connsiteX27" fmla="*/ 677912 w 1543905"/>
                <a:gd name="connsiteY27" fmla="*/ 111807 h 1399728"/>
                <a:gd name="connsiteX28" fmla="*/ 678098 w 1543905"/>
                <a:gd name="connsiteY28" fmla="*/ 111621 h 1399728"/>
                <a:gd name="connsiteX29" fmla="*/ 865808 w 1543905"/>
                <a:gd name="connsiteY29" fmla="*/ 111621 h 1399728"/>
                <a:gd name="connsiteX30" fmla="*/ 865808 w 1543905"/>
                <a:gd name="connsiteY30" fmla="*/ 0 h 1399728"/>
                <a:gd name="connsiteX31" fmla="*/ 677912 w 1543905"/>
                <a:gd name="connsiteY31" fmla="*/ 0 h 1399728"/>
                <a:gd name="connsiteX32" fmla="*/ 565919 w 1543905"/>
                <a:gd name="connsiteY32" fmla="*/ 111993 h 1399728"/>
                <a:gd name="connsiteX33" fmla="*/ 565919 w 1543905"/>
                <a:gd name="connsiteY33" fmla="*/ 1020217 h 1399728"/>
                <a:gd name="connsiteX34" fmla="*/ 677912 w 1543905"/>
                <a:gd name="connsiteY34" fmla="*/ 1132210 h 1399728"/>
                <a:gd name="connsiteX35" fmla="*/ 865622 w 1543905"/>
                <a:gd name="connsiteY35" fmla="*/ 1132210 h 1399728"/>
                <a:gd name="connsiteX36" fmla="*/ 977615 w 1543905"/>
                <a:gd name="connsiteY36" fmla="*/ 1020217 h 1399728"/>
                <a:gd name="connsiteX37" fmla="*/ 977615 w 1543905"/>
                <a:gd name="connsiteY37" fmla="*/ 111993 h 1399728"/>
                <a:gd name="connsiteX38" fmla="*/ 865808 w 1543905"/>
                <a:gd name="connsiteY38" fmla="*/ 0 h 1399728"/>
                <a:gd name="connsiteX39" fmla="*/ 1380381 w 1543905"/>
                <a:gd name="connsiteY39" fmla="*/ 729072 h 1399728"/>
                <a:gd name="connsiteX40" fmla="*/ 1380753 w 1543905"/>
                <a:gd name="connsiteY40" fmla="*/ 729258 h 1399728"/>
                <a:gd name="connsiteX41" fmla="*/ 1380753 w 1543905"/>
                <a:gd name="connsiteY41" fmla="*/ 1020031 h 1399728"/>
                <a:gd name="connsiteX42" fmla="*/ 1380381 w 1543905"/>
                <a:gd name="connsiteY42" fmla="*/ 1020403 h 1399728"/>
                <a:gd name="connsiteX43" fmla="*/ 1192858 w 1543905"/>
                <a:gd name="connsiteY43" fmla="*/ 1020403 h 1399728"/>
                <a:gd name="connsiteX44" fmla="*/ 1192485 w 1543905"/>
                <a:gd name="connsiteY44" fmla="*/ 1020031 h 1399728"/>
                <a:gd name="connsiteX45" fmla="*/ 1192485 w 1543905"/>
                <a:gd name="connsiteY45" fmla="*/ 729444 h 1399728"/>
                <a:gd name="connsiteX46" fmla="*/ 1192485 w 1543905"/>
                <a:gd name="connsiteY46" fmla="*/ 729258 h 1399728"/>
                <a:gd name="connsiteX47" fmla="*/ 1192671 w 1543905"/>
                <a:gd name="connsiteY47" fmla="*/ 729072 h 1399728"/>
                <a:gd name="connsiteX48" fmla="*/ 1380381 w 1543905"/>
                <a:gd name="connsiteY48" fmla="*/ 729072 h 1399728"/>
                <a:gd name="connsiteX49" fmla="*/ 1380381 w 1543905"/>
                <a:gd name="connsiteY49" fmla="*/ 617451 h 1399728"/>
                <a:gd name="connsiteX50" fmla="*/ 1192671 w 1543905"/>
                <a:gd name="connsiteY50" fmla="*/ 617451 h 1399728"/>
                <a:gd name="connsiteX51" fmla="*/ 1080678 w 1543905"/>
                <a:gd name="connsiteY51" fmla="*/ 729444 h 1399728"/>
                <a:gd name="connsiteX52" fmla="*/ 1080678 w 1543905"/>
                <a:gd name="connsiteY52" fmla="*/ 1020031 h 1399728"/>
                <a:gd name="connsiteX53" fmla="*/ 1192671 w 1543905"/>
                <a:gd name="connsiteY53" fmla="*/ 1132024 h 1399728"/>
                <a:gd name="connsiteX54" fmla="*/ 1380381 w 1543905"/>
                <a:gd name="connsiteY54" fmla="*/ 1132024 h 1399728"/>
                <a:gd name="connsiteX55" fmla="*/ 1492374 w 1543905"/>
                <a:gd name="connsiteY55" fmla="*/ 1020031 h 1399728"/>
                <a:gd name="connsiteX56" fmla="*/ 1492374 w 1543905"/>
                <a:gd name="connsiteY56" fmla="*/ 729444 h 1399728"/>
                <a:gd name="connsiteX57" fmla="*/ 1380381 w 1543905"/>
                <a:gd name="connsiteY57" fmla="*/ 617451 h 1399728"/>
                <a:gd name="connsiteX58" fmla="*/ 1481956 w 1543905"/>
                <a:gd name="connsiteY58" fmla="*/ 1276201 h 1399728"/>
                <a:gd name="connsiteX59" fmla="*/ 61764 w 1543905"/>
                <a:gd name="connsiteY59" fmla="*/ 1276201 h 1399728"/>
                <a:gd name="connsiteX60" fmla="*/ 0 w 1543905"/>
                <a:gd name="connsiteY60" fmla="*/ 1337965 h 1399728"/>
                <a:gd name="connsiteX61" fmla="*/ 61764 w 1543905"/>
                <a:gd name="connsiteY61" fmla="*/ 1399729 h 1399728"/>
                <a:gd name="connsiteX62" fmla="*/ 1482142 w 1543905"/>
                <a:gd name="connsiteY62" fmla="*/ 1399729 h 1399728"/>
                <a:gd name="connsiteX63" fmla="*/ 1543906 w 1543905"/>
                <a:gd name="connsiteY63" fmla="*/ 1337965 h 1399728"/>
                <a:gd name="connsiteX64" fmla="*/ 1481956 w 1543905"/>
                <a:gd name="connsiteY64" fmla="*/ 1276201 h 1399728"/>
              </a:gdLst>
              <a:ahLst/>
              <a:cxnLst/>
              <a:rect l="l" t="t" r="r" b="b"/>
              <a:pathLst>
                <a:path w="1543905" h="1399728">
                  <a:moveTo>
                    <a:pt x="351048" y="523317"/>
                  </a:moveTo>
                  <a:cubicBezTo>
                    <a:pt x="351234" y="523317"/>
                    <a:pt x="351234" y="523317"/>
                    <a:pt x="351048" y="523317"/>
                  </a:cubicBezTo>
                  <a:cubicBezTo>
                    <a:pt x="351234" y="523317"/>
                    <a:pt x="351420" y="523503"/>
                    <a:pt x="351420" y="523503"/>
                  </a:cubicBezTo>
                  <a:lnTo>
                    <a:pt x="351420" y="1020031"/>
                  </a:lnTo>
                  <a:lnTo>
                    <a:pt x="351048" y="1020403"/>
                  </a:lnTo>
                  <a:lnTo>
                    <a:pt x="163525" y="1020403"/>
                  </a:lnTo>
                  <a:lnTo>
                    <a:pt x="163153" y="1020031"/>
                  </a:lnTo>
                  <a:lnTo>
                    <a:pt x="163153" y="523503"/>
                  </a:lnTo>
                  <a:lnTo>
                    <a:pt x="163153" y="523317"/>
                  </a:lnTo>
                  <a:lnTo>
                    <a:pt x="163339" y="523131"/>
                  </a:lnTo>
                  <a:lnTo>
                    <a:pt x="351048" y="523131"/>
                  </a:lnTo>
                  <a:moveTo>
                    <a:pt x="351048" y="411696"/>
                  </a:moveTo>
                  <a:lnTo>
                    <a:pt x="163339" y="411696"/>
                  </a:lnTo>
                  <a:cubicBezTo>
                    <a:pt x="101575" y="411696"/>
                    <a:pt x="51346" y="461739"/>
                    <a:pt x="51346" y="523689"/>
                  </a:cubicBezTo>
                  <a:lnTo>
                    <a:pt x="51346" y="1020217"/>
                  </a:lnTo>
                  <a:cubicBezTo>
                    <a:pt x="51346" y="1081795"/>
                    <a:pt x="101761" y="1132210"/>
                    <a:pt x="163339" y="1132210"/>
                  </a:cubicBezTo>
                  <a:lnTo>
                    <a:pt x="351048" y="1132210"/>
                  </a:lnTo>
                  <a:cubicBezTo>
                    <a:pt x="412626" y="1132210"/>
                    <a:pt x="463042" y="1081795"/>
                    <a:pt x="463042" y="1020217"/>
                  </a:cubicBezTo>
                  <a:lnTo>
                    <a:pt x="463042" y="523503"/>
                  </a:lnTo>
                  <a:cubicBezTo>
                    <a:pt x="463042" y="461739"/>
                    <a:pt x="412998" y="411696"/>
                    <a:pt x="351048" y="411696"/>
                  </a:cubicBezTo>
                  <a:close/>
                  <a:moveTo>
                    <a:pt x="865808" y="111621"/>
                  </a:moveTo>
                  <a:cubicBezTo>
                    <a:pt x="865994" y="111621"/>
                    <a:pt x="866180" y="111807"/>
                    <a:pt x="866180" y="111807"/>
                  </a:cubicBezTo>
                  <a:lnTo>
                    <a:pt x="866180" y="1020031"/>
                  </a:lnTo>
                  <a:lnTo>
                    <a:pt x="865808" y="1020403"/>
                  </a:lnTo>
                  <a:lnTo>
                    <a:pt x="678284" y="1020403"/>
                  </a:lnTo>
                  <a:lnTo>
                    <a:pt x="677912" y="1020031"/>
                  </a:lnTo>
                  <a:lnTo>
                    <a:pt x="677912" y="111993"/>
                  </a:lnTo>
                  <a:lnTo>
                    <a:pt x="677912" y="111807"/>
                  </a:lnTo>
                  <a:lnTo>
                    <a:pt x="678098" y="111621"/>
                  </a:lnTo>
                  <a:lnTo>
                    <a:pt x="865808" y="111621"/>
                  </a:lnTo>
                  <a:moveTo>
                    <a:pt x="865808" y="0"/>
                  </a:moveTo>
                  <a:lnTo>
                    <a:pt x="677912" y="0"/>
                  </a:lnTo>
                  <a:cubicBezTo>
                    <a:pt x="616148" y="0"/>
                    <a:pt x="565919" y="50043"/>
                    <a:pt x="565919" y="111993"/>
                  </a:cubicBezTo>
                  <a:lnTo>
                    <a:pt x="565919" y="1020217"/>
                  </a:lnTo>
                  <a:cubicBezTo>
                    <a:pt x="565919" y="1081795"/>
                    <a:pt x="616335" y="1132210"/>
                    <a:pt x="677912" y="1132210"/>
                  </a:cubicBezTo>
                  <a:lnTo>
                    <a:pt x="865622" y="1132210"/>
                  </a:lnTo>
                  <a:cubicBezTo>
                    <a:pt x="927199" y="1132210"/>
                    <a:pt x="977615" y="1081795"/>
                    <a:pt x="977615" y="1020217"/>
                  </a:cubicBezTo>
                  <a:lnTo>
                    <a:pt x="977615" y="111993"/>
                  </a:lnTo>
                  <a:cubicBezTo>
                    <a:pt x="977615" y="50043"/>
                    <a:pt x="927571" y="0"/>
                    <a:pt x="865808" y="0"/>
                  </a:cubicBezTo>
                  <a:close/>
                  <a:moveTo>
                    <a:pt x="1380381" y="729072"/>
                  </a:moveTo>
                  <a:cubicBezTo>
                    <a:pt x="1380567" y="729072"/>
                    <a:pt x="1380753" y="729258"/>
                    <a:pt x="1380753" y="729258"/>
                  </a:cubicBezTo>
                  <a:lnTo>
                    <a:pt x="1380753" y="1020031"/>
                  </a:lnTo>
                  <a:lnTo>
                    <a:pt x="1380381" y="1020403"/>
                  </a:lnTo>
                  <a:lnTo>
                    <a:pt x="1192858" y="1020403"/>
                  </a:lnTo>
                  <a:lnTo>
                    <a:pt x="1192485" y="1020031"/>
                  </a:lnTo>
                  <a:lnTo>
                    <a:pt x="1192485" y="729444"/>
                  </a:lnTo>
                  <a:lnTo>
                    <a:pt x="1192485" y="729258"/>
                  </a:lnTo>
                  <a:lnTo>
                    <a:pt x="1192671" y="729072"/>
                  </a:lnTo>
                  <a:lnTo>
                    <a:pt x="1380381" y="729072"/>
                  </a:lnTo>
                  <a:moveTo>
                    <a:pt x="1380381" y="617451"/>
                  </a:moveTo>
                  <a:lnTo>
                    <a:pt x="1192671" y="617451"/>
                  </a:lnTo>
                  <a:cubicBezTo>
                    <a:pt x="1130908" y="617451"/>
                    <a:pt x="1080678" y="667494"/>
                    <a:pt x="1080678" y="729444"/>
                  </a:cubicBezTo>
                  <a:lnTo>
                    <a:pt x="1080678" y="1020031"/>
                  </a:lnTo>
                  <a:cubicBezTo>
                    <a:pt x="1080678" y="1081608"/>
                    <a:pt x="1131094" y="1132024"/>
                    <a:pt x="1192671" y="1132024"/>
                  </a:cubicBezTo>
                  <a:lnTo>
                    <a:pt x="1380381" y="1132024"/>
                  </a:lnTo>
                  <a:cubicBezTo>
                    <a:pt x="1441959" y="1132024"/>
                    <a:pt x="1492374" y="1081608"/>
                    <a:pt x="1492374" y="1020031"/>
                  </a:cubicBezTo>
                  <a:lnTo>
                    <a:pt x="1492374" y="729444"/>
                  </a:lnTo>
                  <a:cubicBezTo>
                    <a:pt x="1492374" y="667680"/>
                    <a:pt x="1442145" y="617451"/>
                    <a:pt x="1380381" y="617451"/>
                  </a:cubicBezTo>
                  <a:close/>
                  <a:moveTo>
                    <a:pt x="1481956" y="1276201"/>
                  </a:moveTo>
                  <a:lnTo>
                    <a:pt x="61764" y="1276201"/>
                  </a:lnTo>
                  <a:cubicBezTo>
                    <a:pt x="27719" y="1276201"/>
                    <a:pt x="0" y="1303920"/>
                    <a:pt x="0" y="1337965"/>
                  </a:cubicBezTo>
                  <a:cubicBezTo>
                    <a:pt x="0" y="1372009"/>
                    <a:pt x="27719" y="1399729"/>
                    <a:pt x="61764" y="1399729"/>
                  </a:cubicBezTo>
                  <a:lnTo>
                    <a:pt x="1482142" y="1399729"/>
                  </a:lnTo>
                  <a:cubicBezTo>
                    <a:pt x="1516187" y="1399729"/>
                    <a:pt x="1543906" y="1372009"/>
                    <a:pt x="1543906" y="1337965"/>
                  </a:cubicBezTo>
                  <a:cubicBezTo>
                    <a:pt x="1543720" y="1303734"/>
                    <a:pt x="1516187" y="1276201"/>
                    <a:pt x="1481956" y="1276201"/>
                  </a:cubicBezTo>
                  <a:close/>
                </a:path>
              </a:pathLst>
            </a:custGeom>
            <a:solidFill>
              <a:srgbClr val="FFFFFF"/>
            </a:solidFill>
            <a:ln w="1860" cap="flat">
              <a:noFill/>
              <a:miter/>
            </a:ln>
          </p:spPr>
          <p:txBody>
            <a:bodyPr vert="horz" wrap="square" lIns="91440" tIns="45720" rIns="91440" bIns="45720" rtlCol="0" anchor="ctr"/>
            <a:lstStyle/>
            <a:p>
              <a:pPr algn="l">
                <a:lnSpc>
                  <a:spcPct val="110000"/>
                </a:lnSpc>
              </a:pPr>
              <a:endParaRPr kumimoji="1" lang="zh-CN" altLang="en-US"/>
            </a:p>
          </p:txBody>
        </p:sp>
        <p:cxnSp>
          <p:nvCxnSpPr>
            <p:cNvPr id="82" name="线条 1"/>
            <p:cNvCxnSpPr/>
            <p:nvPr>
              <p:custDataLst>
                <p:tags r:id="rId15"/>
              </p:custDataLst>
            </p:nvPr>
          </p:nvCxnSpPr>
          <p:spPr>
            <a:xfrm>
              <a:off x="7432" y="6901"/>
              <a:ext cx="6248" cy="0"/>
            </a:xfrm>
            <a:prstGeom prst="line">
              <a:avLst/>
            </a:prstGeom>
            <a:noFill/>
            <a:ln w="12700" cap="sq">
              <a:solidFill>
                <a:srgbClr val="629DD1"/>
              </a:solidFill>
              <a:miter/>
            </a:ln>
          </p:spPr>
        </p:cxnSp>
        <p:sp>
          <p:nvSpPr>
            <p:cNvPr id="83" name="标题 1"/>
            <p:cNvSpPr txBox="1"/>
            <p:nvPr>
              <p:custDataLst>
                <p:tags r:id="rId16"/>
              </p:custDataLst>
            </p:nvPr>
          </p:nvSpPr>
          <p:spPr>
            <a:xfrm>
              <a:off x="5499" y="5967"/>
              <a:ext cx="2147" cy="2147"/>
            </a:xfrm>
            <a:prstGeom prst="ellipse">
              <a:avLst/>
            </a:prstGeom>
            <a:solidFill>
              <a:srgbClr val="629DD1">
                <a:lumMod val="20000"/>
                <a:lumOff val="80000"/>
              </a:srgb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4" name="标题 1"/>
            <p:cNvSpPr txBox="1"/>
            <p:nvPr>
              <p:custDataLst>
                <p:tags r:id="rId17"/>
              </p:custDataLst>
            </p:nvPr>
          </p:nvSpPr>
          <p:spPr>
            <a:xfrm>
              <a:off x="7831" y="7102"/>
              <a:ext cx="5850" cy="1770"/>
            </a:xfrm>
            <a:prstGeom prst="rect">
              <a:avLst/>
            </a:prstGeom>
            <a:noFill/>
            <a:ln cap="sq">
              <a:noFill/>
            </a:ln>
          </p:spPr>
          <p:txBody>
            <a:bodyPr vert="horz" wrap="square" lIns="0" tIns="0" rIns="0" bIns="0" rtlCol="0" anchor="t"/>
            <a:lstStyle/>
            <a:p>
              <a:pPr algn="l">
                <a:lnSpc>
                  <a:spcPct val="150000"/>
                </a:lnSpc>
              </a:pPr>
              <a:r>
                <a:rPr kumimoji="1" lang="zh-CN" altLang="en-US" sz="1600" dirty="0"/>
                <a:t>在</a:t>
              </a:r>
              <a:r>
                <a:rPr kumimoji="1" lang="zh-CN" altLang="en-US" sz="1600" b="1" dirty="0"/>
                <a:t>复杂战场环境</a:t>
              </a:r>
              <a:r>
                <a:rPr kumimoji="1" lang="zh-CN" altLang="en-US" sz="1600" dirty="0"/>
                <a:t>下，合理设计人机协同模式，是提升</a:t>
              </a:r>
              <a:r>
                <a:rPr kumimoji="1" lang="zh-CN" altLang="en-US" sz="1600" b="1" dirty="0"/>
                <a:t>作战效能</a:t>
              </a:r>
              <a:r>
                <a:rPr kumimoji="1" lang="zh-CN" altLang="en-US" sz="1600" dirty="0"/>
                <a:t>和应对</a:t>
              </a:r>
              <a:r>
                <a:rPr kumimoji="1" lang="zh-CN" altLang="en-US" sz="1600" b="1" dirty="0"/>
                <a:t>战场不确定性</a:t>
              </a:r>
              <a:r>
                <a:rPr kumimoji="1" lang="zh-CN" altLang="en-US" sz="1600" dirty="0"/>
                <a:t>的重要途径。</a:t>
              </a:r>
            </a:p>
          </p:txBody>
        </p:sp>
        <p:sp>
          <p:nvSpPr>
            <p:cNvPr id="85" name="标题 1"/>
            <p:cNvSpPr txBox="1"/>
            <p:nvPr>
              <p:custDataLst>
                <p:tags r:id="rId18"/>
              </p:custDataLst>
            </p:nvPr>
          </p:nvSpPr>
          <p:spPr>
            <a:xfrm>
              <a:off x="7831" y="5600"/>
              <a:ext cx="4667" cy="1201"/>
            </a:xfrm>
            <a:prstGeom prst="rect">
              <a:avLst/>
            </a:prstGeom>
            <a:noFill/>
            <a:ln cap="sq">
              <a:noFill/>
            </a:ln>
          </p:spPr>
          <p:txBody>
            <a:bodyPr vert="horz" wrap="square" lIns="0" tIns="0" rIns="0" bIns="0" rtlCol="0" anchor="b"/>
            <a:lstStyle/>
            <a:p>
              <a:pPr algn="l">
                <a:lnSpc>
                  <a:spcPct val="130000"/>
                </a:lnSpc>
              </a:pPr>
              <a:r>
                <a:rPr kumimoji="1" lang="en-US" altLang="zh-CN" sz="2000" b="1" dirty="0" err="1">
                  <a:ln w="12700">
                    <a:noFill/>
                  </a:ln>
                  <a:solidFill>
                    <a:srgbClr val="325D97"/>
                  </a:solidFill>
                  <a:latin typeface="+mn-ea"/>
                  <a:cs typeface="Source Han Sans CN Bold" panose="020B0800000000000000" charset="-122"/>
                </a:rPr>
                <a:t>实战意义</a:t>
              </a:r>
              <a:endParaRPr kumimoji="1" lang="en-US" altLang="zh-CN" sz="2000" b="1" dirty="0">
                <a:ln w="12700">
                  <a:noFill/>
                </a:ln>
                <a:solidFill>
                  <a:srgbClr val="325D97"/>
                </a:solidFill>
                <a:latin typeface="+mn-ea"/>
                <a:cs typeface="Source Han Sans CN Bold" panose="020B0800000000000000" charset="-122"/>
              </a:endParaRPr>
            </a:p>
          </p:txBody>
        </p:sp>
        <p:sp>
          <p:nvSpPr>
            <p:cNvPr id="86" name="标题 1"/>
            <p:cNvSpPr txBox="1"/>
            <p:nvPr>
              <p:custDataLst>
                <p:tags r:id="rId19"/>
              </p:custDataLst>
            </p:nvPr>
          </p:nvSpPr>
          <p:spPr>
            <a:xfrm>
              <a:off x="12682" y="6411"/>
              <a:ext cx="999" cy="491"/>
            </a:xfrm>
            <a:custGeom>
              <a:avLst/>
              <a:gdLst>
                <a:gd name="connsiteX0" fmla="*/ 414968 w 829937"/>
                <a:gd name="connsiteY0" fmla="*/ 0 h 407926"/>
                <a:gd name="connsiteX1" fmla="*/ 822280 w 829937"/>
                <a:gd name="connsiteY1" fmla="*/ 331968 h 407926"/>
                <a:gd name="connsiteX2" fmla="*/ 829937 w 829937"/>
                <a:gd name="connsiteY2" fmla="*/ 407926 h 407926"/>
                <a:gd name="connsiteX3" fmla="*/ 0 w 829937"/>
                <a:gd name="connsiteY3" fmla="*/ 407926 h 407926"/>
                <a:gd name="connsiteX4" fmla="*/ 7657 w 829937"/>
                <a:gd name="connsiteY4" fmla="*/ 331968 h 407926"/>
                <a:gd name="connsiteX5" fmla="*/ 414968 w 829937"/>
                <a:gd name="connsiteY5" fmla="*/ 0 h 407926"/>
              </a:gdLst>
              <a:ahLst/>
              <a:cxnLst/>
              <a:rect l="l" t="t" r="r" b="b"/>
              <a:pathLst>
                <a:path w="829937" h="407926">
                  <a:moveTo>
                    <a:pt x="414968" y="0"/>
                  </a:moveTo>
                  <a:cubicBezTo>
                    <a:pt x="615883" y="0"/>
                    <a:pt x="783512" y="142514"/>
                    <a:pt x="822280" y="331968"/>
                  </a:cubicBezTo>
                  <a:lnTo>
                    <a:pt x="829937" y="407926"/>
                  </a:lnTo>
                  <a:lnTo>
                    <a:pt x="0" y="407926"/>
                  </a:lnTo>
                  <a:lnTo>
                    <a:pt x="7657" y="331968"/>
                  </a:lnTo>
                  <a:cubicBezTo>
                    <a:pt x="46425" y="142514"/>
                    <a:pt x="214053" y="0"/>
                    <a:pt x="414968" y="0"/>
                  </a:cubicBezTo>
                  <a:close/>
                </a:path>
              </a:pathLst>
            </a:custGeom>
            <a:solidFill>
              <a:schemeClr val="accent5">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7" name="标题 1"/>
            <p:cNvSpPr txBox="1"/>
            <p:nvPr>
              <p:custDataLst>
                <p:tags r:id="rId20"/>
              </p:custDataLst>
            </p:nvPr>
          </p:nvSpPr>
          <p:spPr>
            <a:xfrm>
              <a:off x="5645" y="6112"/>
              <a:ext cx="1856" cy="1856"/>
            </a:xfrm>
            <a:prstGeom prst="ellipse">
              <a:avLst/>
            </a:prstGeom>
            <a:solidFill>
              <a:schemeClr val="accent5">
                <a:lumMod val="40000"/>
                <a:lumOff val="6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8" name="标题 1"/>
            <p:cNvSpPr txBox="1"/>
            <p:nvPr>
              <p:custDataLst>
                <p:tags r:id="rId21"/>
              </p:custDataLst>
            </p:nvPr>
          </p:nvSpPr>
          <p:spPr>
            <a:xfrm>
              <a:off x="6256" y="6747"/>
              <a:ext cx="634" cy="586"/>
            </a:xfrm>
            <a:custGeom>
              <a:avLst/>
              <a:gdLst>
                <a:gd name="connsiteX0" fmla="*/ 56258 w 778320"/>
                <a:gd name="connsiteY0" fmla="*/ 333700 h 720001"/>
                <a:gd name="connsiteX1" fmla="*/ 56258 w 778320"/>
                <a:gd name="connsiteY1" fmla="*/ 627457 h 720001"/>
                <a:gd name="connsiteX2" fmla="*/ 66946 w 778320"/>
                <a:gd name="connsiteY2" fmla="*/ 653054 h 720001"/>
                <a:gd name="connsiteX3" fmla="*/ 92544 w 778320"/>
                <a:gd name="connsiteY3" fmla="*/ 663743 h 720001"/>
                <a:gd name="connsiteX4" fmla="*/ 685683 w 778320"/>
                <a:gd name="connsiteY4" fmla="*/ 663743 h 720001"/>
                <a:gd name="connsiteX5" fmla="*/ 711281 w 778320"/>
                <a:gd name="connsiteY5" fmla="*/ 653054 h 720001"/>
                <a:gd name="connsiteX6" fmla="*/ 721969 w 778320"/>
                <a:gd name="connsiteY6" fmla="*/ 627457 h 720001"/>
                <a:gd name="connsiteX7" fmla="*/ 721969 w 778320"/>
                <a:gd name="connsiteY7" fmla="*/ 333700 h 720001"/>
                <a:gd name="connsiteX8" fmla="*/ 92544 w 778320"/>
                <a:gd name="connsiteY8" fmla="*/ 142049 h 720001"/>
                <a:gd name="connsiteX9" fmla="*/ 56258 w 778320"/>
                <a:gd name="connsiteY9" fmla="*/ 178336 h 720001"/>
                <a:gd name="connsiteX10" fmla="*/ 56258 w 778320"/>
                <a:gd name="connsiteY10" fmla="*/ 277443 h 720001"/>
                <a:gd name="connsiteX11" fmla="*/ 721969 w 778320"/>
                <a:gd name="connsiteY11" fmla="*/ 277443 h 720001"/>
                <a:gd name="connsiteX12" fmla="*/ 721969 w 778320"/>
                <a:gd name="connsiteY12" fmla="*/ 178336 h 720001"/>
                <a:gd name="connsiteX13" fmla="*/ 685683 w 778320"/>
                <a:gd name="connsiteY13" fmla="*/ 142049 h 720001"/>
                <a:gd name="connsiteX14" fmla="*/ 561355 w 778320"/>
                <a:gd name="connsiteY14" fmla="*/ 142049 h 720001"/>
                <a:gd name="connsiteX15" fmla="*/ 561355 w 778320"/>
                <a:gd name="connsiteY15" fmla="*/ 201026 h 720001"/>
                <a:gd name="connsiteX16" fmla="*/ 533226 w 778320"/>
                <a:gd name="connsiteY16" fmla="*/ 229249 h 720001"/>
                <a:gd name="connsiteX17" fmla="*/ 505097 w 778320"/>
                <a:gd name="connsiteY17" fmla="*/ 201120 h 720001"/>
                <a:gd name="connsiteX18" fmla="*/ 505097 w 778320"/>
                <a:gd name="connsiteY18" fmla="*/ 142049 h 720001"/>
                <a:gd name="connsiteX19" fmla="*/ 273129 w 778320"/>
                <a:gd name="connsiteY19" fmla="*/ 142049 h 720001"/>
                <a:gd name="connsiteX20" fmla="*/ 273129 w 778320"/>
                <a:gd name="connsiteY20" fmla="*/ 201026 h 720001"/>
                <a:gd name="connsiteX21" fmla="*/ 245001 w 778320"/>
                <a:gd name="connsiteY21" fmla="*/ 229249 h 720001"/>
                <a:gd name="connsiteX22" fmla="*/ 216872 w 778320"/>
                <a:gd name="connsiteY22" fmla="*/ 201120 h 720001"/>
                <a:gd name="connsiteX23" fmla="*/ 216872 w 778320"/>
                <a:gd name="connsiteY23" fmla="*/ 142049 h 720001"/>
                <a:gd name="connsiteX24" fmla="*/ 245001 w 778320"/>
                <a:gd name="connsiteY24" fmla="*/ 0 h 720001"/>
                <a:gd name="connsiteX25" fmla="*/ 273129 w 778320"/>
                <a:gd name="connsiteY25" fmla="*/ 28129 h 720001"/>
                <a:gd name="connsiteX26" fmla="*/ 273129 w 778320"/>
                <a:gd name="connsiteY26" fmla="*/ 85792 h 720001"/>
                <a:gd name="connsiteX27" fmla="*/ 505097 w 778320"/>
                <a:gd name="connsiteY27" fmla="*/ 85792 h 720001"/>
                <a:gd name="connsiteX28" fmla="*/ 505097 w 778320"/>
                <a:gd name="connsiteY28" fmla="*/ 28129 h 720001"/>
                <a:gd name="connsiteX29" fmla="*/ 533226 w 778320"/>
                <a:gd name="connsiteY29" fmla="*/ 0 h 720001"/>
                <a:gd name="connsiteX30" fmla="*/ 561355 w 778320"/>
                <a:gd name="connsiteY30" fmla="*/ 28129 h 720001"/>
                <a:gd name="connsiteX31" fmla="*/ 561355 w 778320"/>
                <a:gd name="connsiteY31" fmla="*/ 85792 h 720001"/>
                <a:gd name="connsiteX32" fmla="*/ 685683 w 778320"/>
                <a:gd name="connsiteY32" fmla="*/ 85792 h 720001"/>
                <a:gd name="connsiteX33" fmla="*/ 778320 w 778320"/>
                <a:gd name="connsiteY33" fmla="*/ 178336 h 720001"/>
                <a:gd name="connsiteX34" fmla="*/ 778320 w 778320"/>
                <a:gd name="connsiteY34" fmla="*/ 627457 h 720001"/>
                <a:gd name="connsiteX35" fmla="*/ 685777 w 778320"/>
                <a:gd name="connsiteY35" fmla="*/ 720001 h 720001"/>
                <a:gd name="connsiteX36" fmla="*/ 92544 w 778320"/>
                <a:gd name="connsiteY36" fmla="*/ 720001 h 720001"/>
                <a:gd name="connsiteX37" fmla="*/ 0 w 778320"/>
                <a:gd name="connsiteY37" fmla="*/ 627457 h 720001"/>
                <a:gd name="connsiteX38" fmla="*/ 0 w 778320"/>
                <a:gd name="connsiteY38" fmla="*/ 333700 h 720001"/>
                <a:gd name="connsiteX39" fmla="*/ 0 w 778320"/>
                <a:gd name="connsiteY39" fmla="*/ 277443 h 720001"/>
                <a:gd name="connsiteX40" fmla="*/ 0 w 778320"/>
                <a:gd name="connsiteY40" fmla="*/ 178336 h 720001"/>
                <a:gd name="connsiteX41" fmla="*/ 92544 w 778320"/>
                <a:gd name="connsiteY41" fmla="*/ 85792 h 720001"/>
                <a:gd name="connsiteX42" fmla="*/ 216872 w 778320"/>
                <a:gd name="connsiteY42" fmla="*/ 85792 h 720001"/>
                <a:gd name="connsiteX43" fmla="*/ 216872 w 778320"/>
                <a:gd name="connsiteY43" fmla="*/ 28129 h 720001"/>
                <a:gd name="connsiteX44" fmla="*/ 245001 w 778320"/>
                <a:gd name="connsiteY44" fmla="*/ 0 h 720001"/>
              </a:gdLst>
              <a:ahLst/>
              <a:cxnLst/>
              <a:rect l="l" t="t" r="r" b="b"/>
              <a:pathLst>
                <a:path w="778320" h="720001">
                  <a:moveTo>
                    <a:pt x="56258" y="333700"/>
                  </a:moveTo>
                  <a:lnTo>
                    <a:pt x="56258" y="627457"/>
                  </a:lnTo>
                  <a:cubicBezTo>
                    <a:pt x="56258" y="637115"/>
                    <a:pt x="60008" y="646116"/>
                    <a:pt x="66946" y="653054"/>
                  </a:cubicBezTo>
                  <a:cubicBezTo>
                    <a:pt x="73885" y="659899"/>
                    <a:pt x="82980" y="663743"/>
                    <a:pt x="92544" y="663743"/>
                  </a:cubicBezTo>
                  <a:lnTo>
                    <a:pt x="685683" y="663743"/>
                  </a:lnTo>
                  <a:cubicBezTo>
                    <a:pt x="695341" y="663743"/>
                    <a:pt x="704342" y="659993"/>
                    <a:pt x="711281" y="653054"/>
                  </a:cubicBezTo>
                  <a:cubicBezTo>
                    <a:pt x="718125" y="646116"/>
                    <a:pt x="721969" y="637021"/>
                    <a:pt x="721969" y="627457"/>
                  </a:cubicBezTo>
                  <a:lnTo>
                    <a:pt x="721969" y="333700"/>
                  </a:lnTo>
                  <a:close/>
                  <a:moveTo>
                    <a:pt x="92544" y="142049"/>
                  </a:moveTo>
                  <a:cubicBezTo>
                    <a:pt x="72478" y="142049"/>
                    <a:pt x="56258" y="158364"/>
                    <a:pt x="56258" y="178336"/>
                  </a:cubicBezTo>
                  <a:lnTo>
                    <a:pt x="56258" y="277443"/>
                  </a:lnTo>
                  <a:lnTo>
                    <a:pt x="721969" y="277443"/>
                  </a:lnTo>
                  <a:lnTo>
                    <a:pt x="721969" y="178336"/>
                  </a:lnTo>
                  <a:cubicBezTo>
                    <a:pt x="721969" y="158270"/>
                    <a:pt x="705655" y="142049"/>
                    <a:pt x="685683" y="142049"/>
                  </a:cubicBezTo>
                  <a:lnTo>
                    <a:pt x="561355" y="142049"/>
                  </a:lnTo>
                  <a:lnTo>
                    <a:pt x="561355" y="201026"/>
                  </a:lnTo>
                  <a:cubicBezTo>
                    <a:pt x="561355" y="216591"/>
                    <a:pt x="548790" y="229249"/>
                    <a:pt x="533226" y="229249"/>
                  </a:cubicBezTo>
                  <a:cubicBezTo>
                    <a:pt x="517661" y="229249"/>
                    <a:pt x="505097" y="216685"/>
                    <a:pt x="505097" y="201120"/>
                  </a:cubicBezTo>
                  <a:lnTo>
                    <a:pt x="505097" y="142049"/>
                  </a:lnTo>
                  <a:lnTo>
                    <a:pt x="273129" y="142049"/>
                  </a:lnTo>
                  <a:lnTo>
                    <a:pt x="273129" y="201026"/>
                  </a:lnTo>
                  <a:cubicBezTo>
                    <a:pt x="273129" y="216591"/>
                    <a:pt x="260565" y="229249"/>
                    <a:pt x="245001" y="229249"/>
                  </a:cubicBezTo>
                  <a:cubicBezTo>
                    <a:pt x="229436" y="229249"/>
                    <a:pt x="216872" y="216685"/>
                    <a:pt x="216872" y="201120"/>
                  </a:cubicBezTo>
                  <a:lnTo>
                    <a:pt x="216872" y="142049"/>
                  </a:lnTo>
                  <a:close/>
                  <a:moveTo>
                    <a:pt x="245001" y="0"/>
                  </a:moveTo>
                  <a:cubicBezTo>
                    <a:pt x="260565" y="0"/>
                    <a:pt x="273129" y="12564"/>
                    <a:pt x="273129" y="28129"/>
                  </a:cubicBezTo>
                  <a:lnTo>
                    <a:pt x="273129" y="85792"/>
                  </a:lnTo>
                  <a:lnTo>
                    <a:pt x="505097" y="85792"/>
                  </a:lnTo>
                  <a:lnTo>
                    <a:pt x="505097" y="28129"/>
                  </a:lnTo>
                  <a:cubicBezTo>
                    <a:pt x="505097" y="12564"/>
                    <a:pt x="517661" y="0"/>
                    <a:pt x="533226" y="0"/>
                  </a:cubicBezTo>
                  <a:cubicBezTo>
                    <a:pt x="548790" y="0"/>
                    <a:pt x="561355" y="12564"/>
                    <a:pt x="561355" y="28129"/>
                  </a:cubicBezTo>
                  <a:lnTo>
                    <a:pt x="561355" y="85792"/>
                  </a:lnTo>
                  <a:lnTo>
                    <a:pt x="685683" y="85792"/>
                  </a:lnTo>
                  <a:cubicBezTo>
                    <a:pt x="736784" y="85792"/>
                    <a:pt x="778227" y="127235"/>
                    <a:pt x="778320" y="178336"/>
                  </a:cubicBezTo>
                  <a:lnTo>
                    <a:pt x="778320" y="627457"/>
                  </a:lnTo>
                  <a:cubicBezTo>
                    <a:pt x="778320" y="678370"/>
                    <a:pt x="736690" y="720001"/>
                    <a:pt x="685777" y="720001"/>
                  </a:cubicBezTo>
                  <a:lnTo>
                    <a:pt x="92544" y="720001"/>
                  </a:lnTo>
                  <a:cubicBezTo>
                    <a:pt x="41631" y="720001"/>
                    <a:pt x="0" y="678370"/>
                    <a:pt x="0" y="627457"/>
                  </a:cubicBezTo>
                  <a:lnTo>
                    <a:pt x="0" y="333700"/>
                  </a:lnTo>
                  <a:lnTo>
                    <a:pt x="0" y="277443"/>
                  </a:lnTo>
                  <a:lnTo>
                    <a:pt x="0" y="178336"/>
                  </a:lnTo>
                  <a:cubicBezTo>
                    <a:pt x="0" y="127235"/>
                    <a:pt x="41443" y="85792"/>
                    <a:pt x="92544" y="85792"/>
                  </a:cubicBezTo>
                  <a:lnTo>
                    <a:pt x="216872" y="85792"/>
                  </a:lnTo>
                  <a:lnTo>
                    <a:pt x="216872" y="28129"/>
                  </a:lnTo>
                  <a:cubicBezTo>
                    <a:pt x="216872" y="12564"/>
                    <a:pt x="229436" y="0"/>
                    <a:pt x="245001" y="0"/>
                  </a:cubicBezTo>
                  <a:close/>
                </a:path>
              </a:pathLst>
            </a:custGeom>
            <a:solidFill>
              <a:srgbClr val="FFFFFF"/>
            </a:solidFill>
            <a:ln w="1860" cap="flat">
              <a:noFill/>
              <a:miter/>
            </a:ln>
          </p:spPr>
          <p:txBody>
            <a:bodyPr vert="horz" wrap="square" lIns="91440" tIns="45720" rIns="91440" bIns="45720" rtlCol="0" anchor="ctr"/>
            <a:lstStyle/>
            <a:p>
              <a:pPr algn="l">
                <a:lnSpc>
                  <a:spcPct val="110000"/>
                </a:lnSpc>
              </a:pPr>
              <a:endParaRPr kumimoji="1" lang="zh-CN" altLang="en-US"/>
            </a:p>
          </p:txBody>
        </p:sp>
      </p:grpSp>
      <p:grpSp>
        <p:nvGrpSpPr>
          <p:cNvPr id="90" name="组合 89"/>
          <p:cNvGrpSpPr/>
          <p:nvPr/>
        </p:nvGrpSpPr>
        <p:grpSpPr>
          <a:xfrm>
            <a:off x="0" y="1221007"/>
            <a:ext cx="11519535" cy="579810"/>
            <a:chOff x="0" y="1760"/>
            <a:chExt cx="18141" cy="913"/>
          </a:xfrm>
        </p:grpSpPr>
        <p:sp>
          <p:nvSpPr>
            <p:cNvPr id="91"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92" name="标题 1"/>
            <p:cNvSpPr txBox="1"/>
            <p:nvPr/>
          </p:nvSpPr>
          <p:spPr>
            <a:xfrm>
              <a:off x="1039" y="1760"/>
              <a:ext cx="10505"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智能兵棋对抗大赛人机协同概念</a:t>
              </a:r>
            </a:p>
          </p:txBody>
        </p:sp>
        <p:sp>
          <p:nvSpPr>
            <p:cNvPr id="93"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94"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stretch>
            <a:fillRect/>
          </a:stretch>
        </p:blipFill>
        <p:spPr>
          <a:xfrm>
            <a:off x="0" y="0"/>
            <a:ext cx="12192000" cy="6858000"/>
          </a:xfrm>
          <a:prstGeom prst="rect">
            <a:avLst/>
          </a:prstGeom>
        </p:spPr>
      </p:pic>
      <p:sp>
        <p:nvSpPr>
          <p:cNvPr id="19" name="文本占位符 6"/>
          <p:cNvSpPr txBox="1"/>
          <p:nvPr/>
        </p:nvSpPr>
        <p:spPr>
          <a:xfrm>
            <a:off x="1130300" y="305068"/>
            <a:ext cx="9931400" cy="6247130"/>
          </a:xfrm>
          <a:prstGeom prst="rect">
            <a:avLst/>
          </a:prstGeom>
        </p:spPr>
        <p:txBody>
          <a:bodyPr>
            <a:spAutoFit/>
          </a:bodyPr>
          <a:lstStyle>
            <a:lvl1pPr marL="0" indent="0" algn="ctr" defTabSz="609600" rtl="0" eaLnBrk="1" latinLnBrk="0" hangingPunct="1">
              <a:spcBef>
                <a:spcPts val="0"/>
              </a:spcBef>
              <a:buFont typeface="Arial" panose="020B0604020202020204"/>
              <a:buNone/>
              <a:defRPr sz="40000" b="1" kern="1200">
                <a:solidFill>
                  <a:schemeClr val="bg1"/>
                </a:solidFill>
                <a:latin typeface="+mn-lt"/>
                <a:ea typeface="+mn-ea"/>
                <a:cs typeface="+mn-cs"/>
              </a:defRPr>
            </a:lvl1pPr>
            <a:lvl2pPr marL="990600" indent="-381000" algn="l" defTabSz="609600" rtl="0" eaLnBrk="1" latinLnBrk="0" hangingPunct="1">
              <a:spcBef>
                <a:spcPct val="20000"/>
              </a:spcBef>
              <a:buFont typeface="Arial" panose="020B0604020202020204"/>
              <a:buChar char="–"/>
              <a:defRPr sz="3735" kern="1200">
                <a:solidFill>
                  <a:schemeClr val="tx1"/>
                </a:solidFill>
                <a:latin typeface="+mn-lt"/>
                <a:ea typeface="+mn-ea"/>
                <a:cs typeface="+mn-cs"/>
              </a:defRPr>
            </a:lvl2pPr>
            <a:lvl3pPr marL="1524000" indent="-304800" algn="l" defTabSz="609600" rtl="0" eaLnBrk="1" latinLnBrk="0" hangingPunct="1">
              <a:spcBef>
                <a:spcPct val="20000"/>
              </a:spcBef>
              <a:buFont typeface="Arial" panose="020B0604020202020204"/>
              <a:buChar char="•"/>
              <a:defRPr sz="3200" kern="1200">
                <a:solidFill>
                  <a:schemeClr val="tx1"/>
                </a:solidFill>
                <a:latin typeface="+mn-lt"/>
                <a:ea typeface="+mn-ea"/>
                <a:cs typeface="+mn-cs"/>
              </a:defRPr>
            </a:lvl3pPr>
            <a:lvl4pPr marL="2133600"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4pPr>
            <a:lvl5pPr marL="27425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5pPr>
            <a:lvl6pPr marL="33521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6pPr>
            <a:lvl7pPr marL="39617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7pPr>
            <a:lvl8pPr marL="45713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8pPr>
            <a:lvl9pPr marL="51809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9pPr>
          </a:lstStyle>
          <a:p>
            <a:pPr marL="0" marR="0" lvl="0" indent="0" algn="ctr" defTabSz="609600" rtl="0" eaLnBrk="1" fontAlgn="auto" latinLnBrk="0" hangingPunct="1">
              <a:lnSpc>
                <a:spcPct val="100000"/>
              </a:lnSpc>
              <a:spcBef>
                <a:spcPts val="0"/>
              </a:spcBef>
              <a:spcAft>
                <a:spcPts val="0"/>
              </a:spcAft>
              <a:buClrTx/>
              <a:buSzTx/>
              <a:buFont typeface="Arial" panose="020B0604020202020204"/>
              <a:buNone/>
              <a:defRPr/>
            </a:pPr>
            <a:r>
              <a:rPr kumimoji="0" lang="en-US" altLang="zh-CN" sz="40000" b="1" i="0" u="none" strike="noStrike" kern="1200" cap="none" spc="0" normalizeH="0" baseline="0" noProof="0" dirty="0">
                <a:ln>
                  <a:noFill/>
                </a:ln>
                <a:solidFill>
                  <a:srgbClr val="FFFFFF"/>
                </a:solidFill>
                <a:effectLst/>
                <a:uLnTx/>
                <a:uFillTx/>
                <a:latin typeface="Century Gothic" panose="020B0502020202020204"/>
                <a:ea typeface="微软雅黑" panose="020B0503020204020204" charset="-122"/>
                <a:cs typeface="+mn-cs"/>
              </a:rPr>
              <a:t>03</a:t>
            </a:r>
          </a:p>
        </p:txBody>
      </p:sp>
      <p:sp>
        <p:nvSpPr>
          <p:cNvPr id="20" name="矩形 19"/>
          <p:cNvSpPr/>
          <p:nvPr/>
        </p:nvSpPr>
        <p:spPr>
          <a:xfrm>
            <a:off x="2231344" y="2896457"/>
            <a:ext cx="7373712" cy="1217486"/>
          </a:xfrm>
          <a:prstGeom prst="rect">
            <a:avLst/>
          </a:prstGeom>
          <a:solidFill>
            <a:srgbClr val="3964B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1" lang="zh-CN" altLang="en-US" sz="4265" b="1" i="0" u="none" strike="noStrike" kern="0" cap="none" spc="0" normalizeH="0" baseline="0" noProof="0" dirty="0">
                <a:ln>
                  <a:noFill/>
                </a:ln>
                <a:solidFill>
                  <a:srgbClr val="FFFFFF"/>
                </a:solidFill>
                <a:effectLst/>
                <a:uLnTx/>
                <a:uFillTx/>
                <a:latin typeface="Century Gothic" panose="020B0502020202020204"/>
                <a:ea typeface="微软雅黑" panose="020B0503020204020204" charset="-122"/>
                <a:cs typeface="+mn-ea"/>
                <a:sym typeface="+mn-lt"/>
              </a:rPr>
              <a:t>算法训练平台</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 name="组合 1"/>
          <p:cNvGrpSpPr/>
          <p:nvPr/>
        </p:nvGrpSpPr>
        <p:grpSpPr>
          <a:xfrm>
            <a:off x="0" y="1221007"/>
            <a:ext cx="11519535" cy="579810"/>
            <a:chOff x="0" y="1760"/>
            <a:chExt cx="18141" cy="913"/>
          </a:xfrm>
        </p:grpSpPr>
        <p:sp>
          <p:nvSpPr>
            <p:cNvPr id="9"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1039" y="1760"/>
              <a:ext cx="2712"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培训目标</a:t>
              </a:r>
            </a:p>
          </p:txBody>
        </p:sp>
        <p:sp>
          <p:nvSpPr>
            <p:cNvPr id="11"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cxnSp>
        <p:nvCxnSpPr>
          <p:cNvPr id="50" name="线条 1"/>
          <p:cNvCxnSpPr/>
          <p:nvPr>
            <p:custDataLst>
              <p:tags r:id="rId1"/>
            </p:custDataLst>
          </p:nvPr>
        </p:nvCxnSpPr>
        <p:spPr>
          <a:xfrm>
            <a:off x="641985" y="6052185"/>
            <a:ext cx="10947400" cy="1270"/>
          </a:xfrm>
          <a:prstGeom prst="line">
            <a:avLst/>
          </a:prstGeom>
          <a:noFill/>
          <a:ln w="12700" cap="sq">
            <a:solidFill>
              <a:srgbClr val="FFFFFF">
                <a:lumMod val="85000"/>
              </a:srgbClr>
            </a:solidFill>
            <a:round/>
            <a:headEnd type="none"/>
            <a:tailEnd type="none"/>
          </a:ln>
        </p:spPr>
      </p:cxnSp>
      <p:sp>
        <p:nvSpPr>
          <p:cNvPr id="51" name="标题 1"/>
          <p:cNvSpPr txBox="1"/>
          <p:nvPr>
            <p:custDataLst>
              <p:tags r:id="rId2"/>
            </p:custDataLst>
          </p:nvPr>
        </p:nvSpPr>
        <p:spPr>
          <a:xfrm>
            <a:off x="286956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52" name="标题 1"/>
          <p:cNvSpPr txBox="1"/>
          <p:nvPr>
            <p:custDataLst>
              <p:tags r:id="rId3"/>
            </p:custDataLst>
          </p:nvPr>
        </p:nvSpPr>
        <p:spPr>
          <a:xfrm>
            <a:off x="5062220"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69" name="标题 1"/>
          <p:cNvSpPr txBox="1"/>
          <p:nvPr>
            <p:custDataLst>
              <p:tags r:id="rId4"/>
            </p:custDataLst>
          </p:nvPr>
        </p:nvSpPr>
        <p:spPr>
          <a:xfrm>
            <a:off x="725487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70" name="标题 1"/>
          <p:cNvSpPr txBox="1"/>
          <p:nvPr>
            <p:custDataLst>
              <p:tags r:id="rId5"/>
            </p:custDataLst>
          </p:nvPr>
        </p:nvSpPr>
        <p:spPr>
          <a:xfrm>
            <a:off x="626110"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71" name="标题 1"/>
          <p:cNvSpPr txBox="1"/>
          <p:nvPr>
            <p:custDataLst>
              <p:tags r:id="rId6"/>
            </p:custDataLst>
          </p:nvPr>
        </p:nvSpPr>
        <p:spPr>
          <a:xfrm>
            <a:off x="9406255" y="6016200"/>
            <a:ext cx="71755" cy="71755"/>
          </a:xfrm>
          <a:prstGeom prst="ellipse">
            <a:avLst/>
          </a:prstGeom>
          <a:solidFill>
            <a:srgbClr val="FFFFFF">
              <a:lumMod val="85000"/>
            </a:srgbClr>
          </a:solidFill>
          <a:ln cap="sq">
            <a:noFill/>
            <a:prstDash val="solid"/>
            <a:miter/>
          </a:ln>
        </p:spPr>
        <p:txBody>
          <a:bodyPr vert="horz" wrap="square" lIns="91440" tIns="45720" rIns="91440" bIns="45720" rtlCol="0" anchor="ctr"/>
          <a:lstStyle/>
          <a:p>
            <a:pPr algn="ctr">
              <a:lnSpc>
                <a:spcPct val="110000"/>
              </a:lnSpc>
            </a:pPr>
            <a:endParaRPr kumimoji="1" lang="zh-CN" altLang="en-US"/>
          </a:p>
        </p:txBody>
      </p:sp>
      <p:sp>
        <p:nvSpPr>
          <p:cNvPr id="3" name="圆角矩形 2"/>
          <p:cNvSpPr/>
          <p:nvPr>
            <p:custDataLst>
              <p:tags r:id="rId7"/>
            </p:custDataLst>
          </p:nvPr>
        </p:nvSpPr>
        <p:spPr>
          <a:xfrm>
            <a:off x="1602598" y="2187575"/>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latin typeface="+mn-ea"/>
                <a:cs typeface="+mn-ea"/>
                <a:sym typeface="+mn-ea"/>
              </a:rPr>
              <a:t>通过课堂知识了解算法训练平台的框架及工程结构</a:t>
            </a:r>
          </a:p>
        </p:txBody>
      </p:sp>
      <p:sp>
        <p:nvSpPr>
          <p:cNvPr id="16" name="椭圆 15"/>
          <p:cNvSpPr>
            <a:spLocks noChangeAspect="1"/>
          </p:cNvSpPr>
          <p:nvPr>
            <p:custDataLst>
              <p:tags r:id="rId8"/>
            </p:custDataLst>
          </p:nvPr>
        </p:nvSpPr>
        <p:spPr>
          <a:xfrm>
            <a:off x="1848428" y="2433280"/>
            <a:ext cx="430131" cy="430131"/>
          </a:xfrm>
          <a:prstGeom prst="ellipse">
            <a:avLst/>
          </a:prstGeom>
          <a:solidFill>
            <a:srgbClr val="628ECB"/>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1</a:t>
            </a:r>
          </a:p>
        </p:txBody>
      </p:sp>
      <p:sp>
        <p:nvSpPr>
          <p:cNvPr id="17" name="圆角矩形 15"/>
          <p:cNvSpPr/>
          <p:nvPr>
            <p:custDataLst>
              <p:tags r:id="rId9"/>
            </p:custDataLst>
          </p:nvPr>
        </p:nvSpPr>
        <p:spPr>
          <a:xfrm>
            <a:off x="1602598" y="3506897"/>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sym typeface="+mn-ea"/>
              </a:rPr>
              <a:t>掌握智能体环境配置、智能体二次开发、智能体的训练及训练效果查看</a:t>
            </a:r>
          </a:p>
        </p:txBody>
      </p:sp>
      <p:sp>
        <p:nvSpPr>
          <p:cNvPr id="18" name="椭圆 17"/>
          <p:cNvSpPr>
            <a:spLocks noChangeAspect="1"/>
          </p:cNvSpPr>
          <p:nvPr>
            <p:custDataLst>
              <p:tags r:id="rId10"/>
            </p:custDataLst>
          </p:nvPr>
        </p:nvSpPr>
        <p:spPr>
          <a:xfrm>
            <a:off x="1848428" y="3765667"/>
            <a:ext cx="430131" cy="430131"/>
          </a:xfrm>
          <a:prstGeom prst="ellipse">
            <a:avLst/>
          </a:prstGeom>
          <a:solidFill>
            <a:srgbClr val="3D6FB8"/>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2</a:t>
            </a:r>
          </a:p>
        </p:txBody>
      </p:sp>
      <p:sp>
        <p:nvSpPr>
          <p:cNvPr id="19" name="圆角矩形 20"/>
          <p:cNvSpPr/>
          <p:nvPr>
            <p:custDataLst>
              <p:tags r:id="rId11"/>
            </p:custDataLst>
          </p:nvPr>
        </p:nvSpPr>
        <p:spPr>
          <a:xfrm>
            <a:off x="1602598" y="4806041"/>
            <a:ext cx="9040487" cy="922499"/>
          </a:xfrm>
          <a:prstGeom prst="roundRect">
            <a:avLst>
              <a:gd name="adj" fmla="val 17281"/>
            </a:avLst>
          </a:prstGeom>
          <a:solidFill>
            <a:schemeClr val="lt1">
              <a:lumMod val="100000"/>
              <a:alpha val="10000"/>
            </a:schemeClr>
          </a:solidFill>
          <a:ln>
            <a:solidFill>
              <a:schemeClr val="accent5">
                <a:lumMod val="75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lIns="1007745" tIns="0" rIns="179705" bIns="71755" rtlCol="0" anchor="ctr">
            <a:noAutofit/>
          </a:bodyPr>
          <a:lstStyle/>
          <a:p>
            <a:pPr indent="0" algn="l" fontAlgn="auto">
              <a:lnSpc>
                <a:spcPct val="150000"/>
              </a:lnSpc>
              <a:spcAft>
                <a:spcPts val="0"/>
              </a:spcAft>
            </a:pPr>
            <a:r>
              <a:rPr lang="zh-CN" altLang="en-US" b="1" dirty="0">
                <a:solidFill>
                  <a:schemeClr val="accent5">
                    <a:lumMod val="75000"/>
                  </a:schemeClr>
                </a:solidFill>
                <a:sym typeface="+mn-ea"/>
              </a:rPr>
              <a:t>能够使用算法训练平台中智能体打包与调度</a:t>
            </a:r>
          </a:p>
        </p:txBody>
      </p:sp>
      <p:sp>
        <p:nvSpPr>
          <p:cNvPr id="22" name="椭圆 21"/>
          <p:cNvSpPr>
            <a:spLocks noChangeAspect="1"/>
          </p:cNvSpPr>
          <p:nvPr>
            <p:custDataLst>
              <p:tags r:id="rId12"/>
            </p:custDataLst>
          </p:nvPr>
        </p:nvSpPr>
        <p:spPr>
          <a:xfrm>
            <a:off x="1838665" y="5051843"/>
            <a:ext cx="430131" cy="430131"/>
          </a:xfrm>
          <a:prstGeom prst="ellipse">
            <a:avLst/>
          </a:prstGeom>
          <a:solidFill>
            <a:srgbClr val="325D97"/>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0" forceAA="0" compatLnSpc="1">
            <a:noAutofit/>
          </a:bodyPr>
          <a:lstStyle/>
          <a:p>
            <a:pPr lvl="0" algn="ctr">
              <a:buClrTx/>
              <a:buSzTx/>
              <a:buFontTx/>
            </a:pPr>
            <a:r>
              <a:rPr lang="en-US" altLang="zh-CN" sz="2200" dirty="0">
                <a:solidFill>
                  <a:srgbClr val="FFFFFF"/>
                </a:solidFill>
                <a:sym typeface="+mn-ea"/>
              </a:rPr>
              <a:t>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663023" y="14798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4" name="文本框 3"/>
          <p:cNvSpPr txBox="1"/>
          <p:nvPr/>
        </p:nvSpPr>
        <p:spPr>
          <a:xfrm>
            <a:off x="2050415" y="4199890"/>
            <a:ext cx="8473440" cy="897890"/>
          </a:xfrm>
          <a:prstGeom prst="rect">
            <a:avLst/>
          </a:prstGeom>
          <a:noFill/>
        </p:spPr>
        <p:txBody>
          <a:bodyPr wrap="square" rtlCol="0" anchor="t" anchorCtr="0">
            <a:noAutofit/>
          </a:bodyPr>
          <a:lstStyle/>
          <a:p>
            <a:pPr indent="457200">
              <a:lnSpc>
                <a:spcPct val="150000"/>
              </a:lnSpc>
              <a:buClrTx/>
              <a:buSzTx/>
              <a:buFontTx/>
            </a:pPr>
            <a:r>
              <a:rPr lang="zh-CN" altLang="en-US" sz="1400" dirty="0">
                <a:sym typeface="+mn-ea"/>
              </a:rPr>
              <a:t>智能体开发与训练框架封装了连接灵弈服务器、订阅并解析态势数据、数据处理、推演流程控制等大量而繁琐的底层编码，为选手提供基于灵弈平台的智能体Python开发环境和接口，选手可专注于战术战法实现和算法设计。</a:t>
            </a:r>
          </a:p>
          <a:p>
            <a:pPr indent="457200">
              <a:lnSpc>
                <a:spcPct val="150000"/>
              </a:lnSpc>
              <a:buClrTx/>
              <a:buSzTx/>
              <a:buFontTx/>
            </a:pPr>
            <a:r>
              <a:rPr lang="zh-CN" altLang="en-US" sz="1400" dirty="0">
                <a:sym typeface="+mn-ea"/>
              </a:rPr>
              <a:t>在赛前准备阶段，选手在智能体开发与训练框架内对智能体进行开发、训练和调试工作。</a:t>
            </a:r>
          </a:p>
          <a:p>
            <a:pPr indent="457200">
              <a:lnSpc>
                <a:spcPct val="150000"/>
              </a:lnSpc>
              <a:buClrTx/>
              <a:buSzTx/>
              <a:buFontTx/>
            </a:pPr>
            <a:r>
              <a:rPr lang="zh-CN" altLang="en-US" sz="1400" dirty="0">
                <a:sym typeface="+mn-ea"/>
              </a:rPr>
              <a:t>在比赛使用阶段，选手将智能体文件保存至灵弈客户端的指定路径下，即可在灵弈客户端界面中使用</a:t>
            </a:r>
            <a:r>
              <a:rPr lang="en-US" altLang="zh-CN" sz="1400" dirty="0">
                <a:sym typeface="+mn-ea"/>
              </a:rPr>
              <a:t>   </a:t>
            </a:r>
            <a:r>
              <a:rPr lang="zh-CN" altLang="en-US" sz="1400" dirty="0">
                <a:sym typeface="+mn-ea"/>
              </a:rPr>
              <a:t>智能体进行比赛。步骤为：打开灵弈客户端-智能体调度按钮，根据界面提示导入单个智能体或者智能体配置，添加智能体控制的元素，点击运行。</a:t>
            </a:r>
          </a:p>
        </p:txBody>
      </p:sp>
      <p:sp>
        <p:nvSpPr>
          <p:cNvPr id="5" name="文本框 4"/>
          <p:cNvSpPr txBox="1"/>
          <p:nvPr/>
        </p:nvSpPr>
        <p:spPr>
          <a:xfrm>
            <a:off x="5210175" y="3635375"/>
            <a:ext cx="2176780" cy="414655"/>
          </a:xfrm>
          <a:prstGeom prst="rect">
            <a:avLst/>
          </a:prstGeom>
          <a:noFill/>
        </p:spPr>
        <p:txBody>
          <a:bodyPr wrap="square" rtlCol="0" anchor="t" anchorCtr="0">
            <a:noAutofit/>
          </a:bodyPr>
          <a:lstStyle/>
          <a:p>
            <a:pPr>
              <a:lnSpc>
                <a:spcPct val="150000"/>
              </a:lnSpc>
              <a:buClrTx/>
              <a:buSzTx/>
              <a:buFontTx/>
            </a:pPr>
            <a:r>
              <a:rPr lang="zh-CN" sz="1400" b="1" dirty="0">
                <a:sym typeface="+mn-ea"/>
              </a:rPr>
              <a:t>智能体开发与使用流程</a:t>
            </a:r>
          </a:p>
        </p:txBody>
      </p:sp>
      <p:graphicFrame>
        <p:nvGraphicFramePr>
          <p:cNvPr id="2" name="Object 68"/>
          <p:cNvGraphicFramePr>
            <a:graphicFrameLocks noChangeAspect="1"/>
          </p:cNvGraphicFramePr>
          <p:nvPr/>
        </p:nvGraphicFramePr>
        <p:xfrm>
          <a:off x="1778635" y="1870075"/>
          <a:ext cx="8745220" cy="1765300"/>
        </p:xfrm>
        <a:graphic>
          <a:graphicData uri="http://schemas.openxmlformats.org/presentationml/2006/ole">
            <mc:AlternateContent xmlns:mc="http://schemas.openxmlformats.org/markup-compatibility/2006">
              <mc:Choice xmlns:v="urn:schemas-microsoft-com:vml" Requires="v">
                <p:oleObj spid="_x0000_s3080" r:id="rId5" imgW="6878955" imgH="1392555" progId="Visio.Drawing.15">
                  <p:embed/>
                </p:oleObj>
              </mc:Choice>
              <mc:Fallback>
                <p:oleObj r:id="rId5" imgW="6878955" imgH="1392555" progId="Visio.Drawing.15">
                  <p:embed/>
                  <p:pic>
                    <p:nvPicPr>
                      <p:cNvPr id="0" name="图片 3075"/>
                      <p:cNvPicPr/>
                      <p:nvPr/>
                    </p:nvPicPr>
                    <p:blipFill>
                      <a:blip r:embed="rId6"/>
                      <a:stretch>
                        <a:fillRect/>
                      </a:stretch>
                    </p:blipFill>
                    <p:spPr>
                      <a:xfrm>
                        <a:off x="1778635" y="1870075"/>
                        <a:ext cx="8745220" cy="1765300"/>
                      </a:xfrm>
                      <a:prstGeom prst="rect">
                        <a:avLst/>
                      </a:prstGeom>
                      <a:noFill/>
                      <a:ln w="38100">
                        <a:noFill/>
                        <a:miter/>
                      </a:ln>
                    </p:spPr>
                  </p:pic>
                </p:oleObj>
              </mc:Fallback>
            </mc:AlternateContent>
          </a:graphicData>
        </a:graphic>
      </p:graphicFrame>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sp>
        <p:nvSpPr>
          <p:cNvPr id="3" name="标题 1"/>
          <p:cNvSpPr txBox="1"/>
          <p:nvPr/>
        </p:nvSpPr>
        <p:spPr>
          <a:xfrm>
            <a:off x="2540" y="1000027"/>
            <a:ext cx="11518900" cy="576000"/>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7" name="标题 1"/>
          <p:cNvSpPr txBox="1"/>
          <p:nvPr/>
        </p:nvSpPr>
        <p:spPr>
          <a:xfrm>
            <a:off x="661670" y="1000125"/>
            <a:ext cx="5101590"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算法训练平台框架</a:t>
            </a:r>
          </a:p>
        </p:txBody>
      </p:sp>
      <p:sp>
        <p:nvSpPr>
          <p:cNvPr id="8" name="标题 1"/>
          <p:cNvSpPr txBox="1"/>
          <p:nvPr/>
        </p:nvSpPr>
        <p:spPr>
          <a:xfrm rot="10800000">
            <a:off x="1905" y="1003837"/>
            <a:ext cx="487680" cy="576000"/>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572853" y="11877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智能体框架</a:t>
            </a: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4" name="文本框 3"/>
          <p:cNvSpPr txBox="1"/>
          <p:nvPr/>
        </p:nvSpPr>
        <p:spPr>
          <a:xfrm>
            <a:off x="5295900" y="2245360"/>
            <a:ext cx="5651500" cy="897890"/>
          </a:xfrm>
          <a:prstGeom prst="rect">
            <a:avLst/>
          </a:prstGeom>
          <a:noFill/>
        </p:spPr>
        <p:txBody>
          <a:bodyPr wrap="square" rtlCol="0" anchor="t" anchorCtr="0">
            <a:noAutofit/>
          </a:bodyPr>
          <a:lstStyle/>
          <a:p>
            <a:pPr>
              <a:lnSpc>
                <a:spcPct val="150000"/>
              </a:lnSpc>
              <a:buClrTx/>
              <a:buSzTx/>
              <a:buFontTx/>
            </a:pPr>
            <a:r>
              <a:rPr lang="zh-CN" altLang="en-US" sz="1400" dirty="0">
                <a:sym typeface="+mn-ea"/>
              </a:rPr>
              <a:t>Engine/LingYi主要包括灵弈文件夹中的底层引擎设置，包括任务和实体基类等；</a:t>
            </a:r>
          </a:p>
          <a:p>
            <a:pPr>
              <a:lnSpc>
                <a:spcPct val="150000"/>
              </a:lnSpc>
              <a:buClrTx/>
              <a:buSzTx/>
              <a:buFontTx/>
            </a:pPr>
            <a:r>
              <a:rPr lang="zh-CN" altLang="en-US" sz="1400" dirty="0">
                <a:sym typeface="+mn-ea"/>
              </a:rPr>
              <a:t>Agent主要包含rule_agent、rl_agent、config等文件。其中rl_agent主要包括保存强化学习智能体类文件(状态空间、动作空间、奖励函数、指令接口等)；rule_agent:规则智能体初始化配；Config推演环境配置文件，包含强化学习智能体/规则智能体初始化配置，服务器参数初始；</a:t>
            </a:r>
          </a:p>
          <a:p>
            <a:pPr>
              <a:lnSpc>
                <a:spcPct val="150000"/>
              </a:lnSpc>
              <a:buClrTx/>
              <a:buSzTx/>
              <a:buFontTx/>
            </a:pPr>
            <a:r>
              <a:rPr lang="zh-CN" altLang="en-US" sz="1400" dirty="0">
                <a:sym typeface="+mn-ea"/>
              </a:rPr>
              <a:t>Env主要配置智能体训练环境；</a:t>
            </a:r>
          </a:p>
          <a:p>
            <a:pPr>
              <a:lnSpc>
                <a:spcPct val="150000"/>
              </a:lnSpc>
              <a:buClrTx/>
              <a:buSzTx/>
              <a:buFontTx/>
            </a:pPr>
            <a:r>
              <a:rPr lang="zh-CN" altLang="en-US" sz="1400" dirty="0">
                <a:sym typeface="+mn-ea"/>
              </a:rPr>
              <a:t>start_LingYiAI主函数启动程序。</a:t>
            </a:r>
          </a:p>
        </p:txBody>
      </p:sp>
      <p:sp>
        <p:nvSpPr>
          <p:cNvPr id="5" name="文本框 4"/>
          <p:cNvSpPr txBox="1"/>
          <p:nvPr/>
        </p:nvSpPr>
        <p:spPr>
          <a:xfrm>
            <a:off x="2268855" y="6082030"/>
            <a:ext cx="1218565" cy="414655"/>
          </a:xfrm>
          <a:prstGeom prst="rect">
            <a:avLst/>
          </a:prstGeom>
          <a:noFill/>
        </p:spPr>
        <p:txBody>
          <a:bodyPr wrap="square" rtlCol="0" anchor="t" anchorCtr="0">
            <a:noAutofit/>
          </a:bodyPr>
          <a:lstStyle/>
          <a:p>
            <a:pPr>
              <a:lnSpc>
                <a:spcPct val="150000"/>
              </a:lnSpc>
              <a:buClrTx/>
              <a:buSzTx/>
              <a:buFontTx/>
            </a:pPr>
            <a:r>
              <a:rPr lang="en-US" altLang="zh-CN" sz="1400" b="1" dirty="0">
                <a:sym typeface="+mn-ea"/>
              </a:rPr>
              <a:t>  </a:t>
            </a:r>
            <a:r>
              <a:rPr lang="zh-CN" sz="1400" b="1" dirty="0">
                <a:sym typeface="+mn-ea"/>
              </a:rPr>
              <a:t>工程简介</a:t>
            </a:r>
          </a:p>
        </p:txBody>
      </p:sp>
      <p:graphicFrame>
        <p:nvGraphicFramePr>
          <p:cNvPr id="2" name="Object 69"/>
          <p:cNvGraphicFramePr/>
          <p:nvPr/>
        </p:nvGraphicFramePr>
        <p:xfrm>
          <a:off x="772795" y="1774190"/>
          <a:ext cx="4211320" cy="4307840"/>
        </p:xfrm>
        <a:graphic>
          <a:graphicData uri="http://schemas.openxmlformats.org/presentationml/2006/ole">
            <mc:AlternateContent xmlns:mc="http://schemas.openxmlformats.org/markup-compatibility/2006">
              <mc:Choice xmlns:v="urn:schemas-microsoft-com:vml" Requires="v">
                <p:oleObj spid="_x0000_s4099" r:id="rId5" imgW="4949190" imgH="5368925" progId="Visio.Drawing.15">
                  <p:embed/>
                </p:oleObj>
              </mc:Choice>
              <mc:Fallback>
                <p:oleObj r:id="rId5" imgW="4949190" imgH="5368925" progId="Visio.Drawing.15">
                  <p:embed/>
                  <p:pic>
                    <p:nvPicPr>
                      <p:cNvPr id="0" name="图片 3075"/>
                      <p:cNvPicPr/>
                      <p:nvPr/>
                    </p:nvPicPr>
                    <p:blipFill>
                      <a:blip r:embed="rId6"/>
                      <a:stretch>
                        <a:fillRect/>
                      </a:stretch>
                    </p:blipFill>
                    <p:spPr>
                      <a:xfrm>
                        <a:off x="772795" y="1774190"/>
                        <a:ext cx="4211320" cy="4307840"/>
                      </a:xfrm>
                      <a:prstGeom prst="rect">
                        <a:avLst/>
                      </a:prstGeom>
                      <a:noFill/>
                      <a:ln w="38100">
                        <a:noFill/>
                        <a:miter/>
                      </a:ln>
                    </p:spPr>
                  </p:pic>
                </p:oleObj>
              </mc:Fallback>
            </mc:AlternateContent>
          </a:graphicData>
        </a:graphic>
      </p:graphicFrame>
      <p:sp>
        <p:nvSpPr>
          <p:cNvPr id="3" name="标题 1"/>
          <p:cNvSpPr txBox="1"/>
          <p:nvPr/>
        </p:nvSpPr>
        <p:spPr>
          <a:xfrm>
            <a:off x="2540" y="1000027"/>
            <a:ext cx="11518900" cy="576000"/>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7" name="标题 1"/>
          <p:cNvSpPr txBox="1"/>
          <p:nvPr/>
        </p:nvSpPr>
        <p:spPr>
          <a:xfrm>
            <a:off x="661670" y="1000125"/>
            <a:ext cx="5101590"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算法训练平台工程</a:t>
            </a:r>
          </a:p>
        </p:txBody>
      </p:sp>
      <p:sp>
        <p:nvSpPr>
          <p:cNvPr id="8" name="标题 1"/>
          <p:cNvSpPr txBox="1"/>
          <p:nvPr/>
        </p:nvSpPr>
        <p:spPr>
          <a:xfrm rot="10800000">
            <a:off x="1905" y="1003837"/>
            <a:ext cx="487680" cy="576000"/>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pic>
        <p:nvPicPr>
          <p:cNvPr id="41068445"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12420" y="1664970"/>
            <a:ext cx="5006340" cy="3373120"/>
          </a:xfrm>
          <a:prstGeom prst="rect">
            <a:avLst/>
          </a:prstGeom>
          <a:noFill/>
          <a:ln>
            <a:noFill/>
          </a:ln>
        </p:spPr>
      </p:pic>
      <p:sp>
        <p:nvSpPr>
          <p:cNvPr id="2" name="文本框 1"/>
          <p:cNvSpPr txBox="1"/>
          <p:nvPr/>
        </p:nvSpPr>
        <p:spPr>
          <a:xfrm>
            <a:off x="189865" y="5259705"/>
            <a:ext cx="5447030" cy="171386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zh-CN" altLang="en-US" sz="1400" dirty="0"/>
              <a:t>配置文件路径</a:t>
            </a:r>
            <a:endParaRPr lang="en-US" altLang="zh-CN" sz="1400" dirty="0"/>
          </a:p>
          <a:p>
            <a:pPr algn="l">
              <a:lnSpc>
                <a:spcPct val="150000"/>
              </a:lnSpc>
              <a:buClrTx/>
              <a:buSzTx/>
              <a:buFontTx/>
            </a:pPr>
            <a:r>
              <a:rPr lang="zh-CN" altLang="en-US" sz="1400" dirty="0"/>
              <a:t>在/agent/config.py文件中类LingYiConfig下的get_</a:t>
            </a:r>
            <a:r>
              <a:rPr lang="en-US" altLang="zh-CN" sz="1400" dirty="0"/>
              <a:t>rl_agent</a:t>
            </a:r>
            <a:r>
              <a:rPr lang="zh-CN" altLang="en-US" sz="1400" dirty="0"/>
              <a:t>接口</a:t>
            </a:r>
          </a:p>
          <a:p>
            <a:pPr marL="285750" indent="-285750" algn="l">
              <a:lnSpc>
                <a:spcPct val="150000"/>
              </a:lnSpc>
              <a:buClrTx/>
              <a:buSzTx/>
              <a:buFont typeface="Wingdings" panose="05000000000000000000" charset="0"/>
              <a:buChar char="Ø"/>
            </a:pPr>
            <a:r>
              <a:rPr lang="zh-CN" altLang="en-US" sz="1400" dirty="0">
                <a:sym typeface="+mn-ea"/>
              </a:rPr>
              <a:t>配置参数</a:t>
            </a:r>
            <a:endParaRPr lang="en-US" altLang="zh-CN" sz="1400" dirty="0"/>
          </a:p>
          <a:p>
            <a:pPr algn="l">
              <a:lnSpc>
                <a:spcPct val="150000"/>
              </a:lnSpc>
              <a:buClrTx/>
              <a:buSzTx/>
              <a:buFontTx/>
            </a:pPr>
            <a:r>
              <a:rPr lang="zh-CN" altLang="en-US" sz="1400" dirty="0">
                <a:sym typeface="+mn-ea"/>
              </a:rPr>
              <a:t>支持</a:t>
            </a:r>
            <a:r>
              <a:rPr lang="en-US" altLang="zh-CN" sz="1400" dirty="0">
                <a:sym typeface="+mn-ea"/>
              </a:rPr>
              <a:t>推演方信息、推演智能体类型、智能体名称</a:t>
            </a:r>
            <a:r>
              <a:rPr lang="zh-CN" altLang="en-US" sz="1400" dirty="0">
                <a:sym typeface="+mn-ea"/>
              </a:rPr>
              <a:t>、敌</a:t>
            </a:r>
            <a:r>
              <a:rPr lang="en-US" altLang="zh-CN" sz="1400" dirty="0">
                <a:sym typeface="+mn-ea"/>
              </a:rPr>
              <a:t>对方</a:t>
            </a:r>
            <a:r>
              <a:rPr lang="zh-CN" altLang="en-US" sz="1400" dirty="0">
                <a:sym typeface="+mn-ea"/>
              </a:rPr>
              <a:t>的配置</a:t>
            </a:r>
            <a:endParaRPr lang="en-US" altLang="zh-CN" sz="1400" dirty="0">
              <a:sym typeface="+mn-ea"/>
            </a:endParaRPr>
          </a:p>
          <a:p>
            <a:pPr algn="l">
              <a:lnSpc>
                <a:spcPct val="150000"/>
              </a:lnSpc>
              <a:buClrTx/>
              <a:buSzTx/>
              <a:buFontTx/>
            </a:pPr>
            <a:endParaRPr lang="en-US" altLang="zh-CN" sz="1400" dirty="0"/>
          </a:p>
          <a:p>
            <a:pPr algn="l">
              <a:lnSpc>
                <a:spcPct val="150000"/>
              </a:lnSpc>
              <a:buClrTx/>
              <a:buSzTx/>
              <a:buFontTx/>
            </a:pPr>
            <a:endParaRPr lang="en-US" altLang="zh-CN" sz="1400" dirty="0"/>
          </a:p>
        </p:txBody>
      </p:sp>
      <p:pic>
        <p:nvPicPr>
          <p:cNvPr id="1444549265"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556375" y="1664970"/>
            <a:ext cx="5274310" cy="3373120"/>
          </a:xfrm>
          <a:prstGeom prst="rect">
            <a:avLst/>
          </a:prstGeom>
          <a:noFill/>
          <a:ln>
            <a:noFill/>
          </a:ln>
        </p:spPr>
      </p:pic>
      <p:sp>
        <p:nvSpPr>
          <p:cNvPr id="3" name="文本框 2"/>
          <p:cNvSpPr txBox="1"/>
          <p:nvPr/>
        </p:nvSpPr>
        <p:spPr>
          <a:xfrm>
            <a:off x="6471920" y="5207000"/>
            <a:ext cx="5997575" cy="171386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zh-CN" altLang="en-US" sz="1400" dirty="0"/>
              <a:t>配置文件路径</a:t>
            </a:r>
            <a:endParaRPr lang="en-US" altLang="zh-CN" sz="1400" dirty="0"/>
          </a:p>
          <a:p>
            <a:pPr algn="l">
              <a:lnSpc>
                <a:spcPct val="150000"/>
              </a:lnSpc>
              <a:buClrTx/>
              <a:buSzTx/>
              <a:buFontTx/>
            </a:pPr>
            <a:r>
              <a:rPr lang="zh-CN" altLang="en-US" sz="1400" dirty="0"/>
              <a:t>在/agent/config.py文件中类LingYiConfig下的</a:t>
            </a:r>
            <a:r>
              <a:rPr sz="1400" dirty="0">
                <a:sym typeface="+mn-ea"/>
              </a:rPr>
              <a:t>get_multiagent_config</a:t>
            </a:r>
            <a:r>
              <a:rPr lang="zh-CN" altLang="en-US" sz="1400" dirty="0">
                <a:sym typeface="+mn-ea"/>
              </a:rPr>
              <a:t>接口</a:t>
            </a:r>
            <a:endParaRPr lang="zh-CN" altLang="en-US" sz="1400" dirty="0"/>
          </a:p>
          <a:p>
            <a:pPr marL="285750" indent="-285750" algn="l">
              <a:lnSpc>
                <a:spcPct val="150000"/>
              </a:lnSpc>
              <a:buClrTx/>
              <a:buSzTx/>
              <a:buFont typeface="Wingdings" panose="05000000000000000000" charset="0"/>
              <a:buChar char="Ø"/>
            </a:pPr>
            <a:r>
              <a:rPr lang="zh-CN" altLang="en-US" sz="1400" dirty="0">
                <a:sym typeface="+mn-ea"/>
              </a:rPr>
              <a:t>配置参数</a:t>
            </a:r>
            <a:endParaRPr lang="en-US" altLang="zh-CN" sz="1400" dirty="0"/>
          </a:p>
          <a:p>
            <a:pPr algn="l">
              <a:lnSpc>
                <a:spcPct val="150000"/>
              </a:lnSpc>
              <a:buClrTx/>
              <a:buSzTx/>
              <a:buFontTx/>
            </a:pPr>
            <a:r>
              <a:rPr lang="zh-CN" sz="1400" dirty="0">
                <a:sym typeface="+mn-ea"/>
              </a:rPr>
              <a:t>支持</a:t>
            </a:r>
            <a:r>
              <a:rPr sz="1400" dirty="0">
                <a:sym typeface="+mn-ea"/>
              </a:rPr>
              <a:t>修改策略映射条件</a:t>
            </a:r>
            <a:r>
              <a:rPr lang="zh-CN" sz="1400" dirty="0">
                <a:sym typeface="+mn-ea"/>
              </a:rPr>
              <a:t>，将智能体与</a:t>
            </a:r>
            <a:r>
              <a:rPr sz="1400" dirty="0">
                <a:sym typeface="+mn-ea"/>
              </a:rPr>
              <a:t>分布式学习策略</a:t>
            </a:r>
            <a:r>
              <a:rPr lang="zh-CN" sz="1400" dirty="0">
                <a:sym typeface="+mn-ea"/>
              </a:rPr>
              <a:t>、</a:t>
            </a:r>
            <a:r>
              <a:rPr sz="1400" dirty="0">
                <a:sym typeface="+mn-ea"/>
              </a:rPr>
              <a:t>混合式学习策略</a:t>
            </a:r>
            <a:r>
              <a:rPr lang="zh-CN" sz="1400" dirty="0">
                <a:sym typeface="+mn-ea"/>
              </a:rPr>
              <a:t>、</a:t>
            </a:r>
            <a:r>
              <a:rPr sz="1400" dirty="0">
                <a:sym typeface="+mn-ea"/>
              </a:rPr>
              <a:t>集中式策略</a:t>
            </a:r>
            <a:r>
              <a:rPr lang="zh-CN" sz="1400" dirty="0">
                <a:sym typeface="+mn-ea"/>
              </a:rPr>
              <a:t>绑定</a:t>
            </a:r>
          </a:p>
        </p:txBody>
      </p:sp>
      <p:sp>
        <p:nvSpPr>
          <p:cNvPr id="4" name="文本框 3"/>
          <p:cNvSpPr txBox="1"/>
          <p:nvPr/>
        </p:nvSpPr>
        <p:spPr>
          <a:xfrm>
            <a:off x="1681480" y="4965065"/>
            <a:ext cx="1830705" cy="414655"/>
          </a:xfrm>
          <a:prstGeom prst="rect">
            <a:avLst/>
          </a:prstGeom>
          <a:noFill/>
        </p:spPr>
        <p:txBody>
          <a:bodyPr wrap="square" rtlCol="0" anchor="t" anchorCtr="0">
            <a:noAutofit/>
          </a:bodyPr>
          <a:lstStyle/>
          <a:p>
            <a:pPr algn="l">
              <a:lnSpc>
                <a:spcPct val="150000"/>
              </a:lnSpc>
              <a:buClrTx/>
              <a:buSzTx/>
              <a:buFontTx/>
            </a:pPr>
            <a:r>
              <a:rPr lang="zh-CN" sz="1400" b="1" dirty="0">
                <a:sym typeface="+mn-ea"/>
              </a:rPr>
              <a:t>强化学习智能体配置</a:t>
            </a:r>
            <a:endParaRPr lang="en-US" altLang="zh-CN" sz="1400" b="1" dirty="0"/>
          </a:p>
          <a:p>
            <a:pPr algn="l">
              <a:lnSpc>
                <a:spcPct val="150000"/>
              </a:lnSpc>
              <a:buClrTx/>
              <a:buSzTx/>
              <a:buFontTx/>
            </a:pPr>
            <a:endParaRPr lang="en-US" altLang="zh-CN" sz="1400" b="1" dirty="0"/>
          </a:p>
        </p:txBody>
      </p:sp>
      <p:sp>
        <p:nvSpPr>
          <p:cNvPr id="5" name="文本框 4"/>
          <p:cNvSpPr txBox="1"/>
          <p:nvPr/>
        </p:nvSpPr>
        <p:spPr>
          <a:xfrm>
            <a:off x="8462645" y="4963795"/>
            <a:ext cx="2000885" cy="414655"/>
          </a:xfrm>
          <a:prstGeom prst="rect">
            <a:avLst/>
          </a:prstGeom>
          <a:noFill/>
        </p:spPr>
        <p:txBody>
          <a:bodyPr wrap="square" rtlCol="0" anchor="t" anchorCtr="0">
            <a:noAutofit/>
          </a:bodyPr>
          <a:lstStyle/>
          <a:p>
            <a:pPr algn="l">
              <a:lnSpc>
                <a:spcPct val="150000"/>
              </a:lnSpc>
              <a:buClrTx/>
              <a:buSzTx/>
              <a:buFontTx/>
            </a:pPr>
            <a:r>
              <a:rPr lang="zh-CN" sz="1400" b="1" dirty="0">
                <a:sym typeface="+mn-ea"/>
              </a:rPr>
              <a:t>强化学习策略映射字典</a:t>
            </a:r>
            <a:endParaRPr lang="en-US" altLang="zh-CN" sz="1400" b="1" dirty="0"/>
          </a:p>
          <a:p>
            <a:pPr algn="l">
              <a:lnSpc>
                <a:spcPct val="150000"/>
              </a:lnSpc>
              <a:buClrTx/>
              <a:buSzTx/>
              <a:buFontTx/>
            </a:pPr>
            <a:endParaRPr lang="en-US" altLang="zh-CN" sz="1400" b="1" dirty="0"/>
          </a:p>
        </p:txBody>
      </p:sp>
      <p:sp>
        <p:nvSpPr>
          <p:cNvPr id="6" name="标题 1"/>
          <p:cNvSpPr txBox="1"/>
          <p:nvPr/>
        </p:nvSpPr>
        <p:spPr>
          <a:xfrm>
            <a:off x="2540" y="1000027"/>
            <a:ext cx="11518900" cy="576000"/>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7" name="标题 1"/>
          <p:cNvSpPr txBox="1"/>
          <p:nvPr/>
        </p:nvSpPr>
        <p:spPr>
          <a:xfrm>
            <a:off x="661670" y="1000125"/>
            <a:ext cx="560514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智能体配置</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强化学习智能体参数配置</a:t>
            </a: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8" name="标题 1"/>
          <p:cNvSpPr txBox="1"/>
          <p:nvPr/>
        </p:nvSpPr>
        <p:spPr>
          <a:xfrm rot="10800000">
            <a:off x="1905" y="1003837"/>
            <a:ext cx="487680" cy="576000"/>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3" name="文本框 2"/>
          <p:cNvSpPr txBox="1"/>
          <p:nvPr/>
        </p:nvSpPr>
        <p:spPr>
          <a:xfrm>
            <a:off x="75565" y="5359400"/>
            <a:ext cx="5949315" cy="135191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zh-CN" altLang="en-US" sz="1400" dirty="0"/>
              <a:t>配置文件路径</a:t>
            </a:r>
            <a:endParaRPr lang="en-US" altLang="zh-CN" sz="1400" dirty="0"/>
          </a:p>
          <a:p>
            <a:pPr algn="l">
              <a:lnSpc>
                <a:spcPct val="150000"/>
              </a:lnSpc>
              <a:buClrTx/>
              <a:buSzTx/>
              <a:buFontTx/>
            </a:pPr>
            <a:r>
              <a:rPr lang="zh-CN" altLang="en-US" sz="1400" dirty="0"/>
              <a:t>在/agent/config.py文件中类LingYiConfig下的</a:t>
            </a:r>
            <a:r>
              <a:rPr sz="1400" dirty="0"/>
              <a:t>get_rule_dict</a:t>
            </a:r>
            <a:r>
              <a:rPr lang="zh-CN" altLang="en-US" sz="1400" dirty="0"/>
              <a:t>接口</a:t>
            </a:r>
          </a:p>
          <a:p>
            <a:pPr marL="285750" indent="-285750" algn="l">
              <a:lnSpc>
                <a:spcPct val="150000"/>
              </a:lnSpc>
              <a:buClrTx/>
              <a:buSzTx/>
              <a:buFont typeface="Wingdings" panose="05000000000000000000" charset="0"/>
              <a:buChar char="Ø"/>
            </a:pPr>
            <a:r>
              <a:rPr lang="zh-CN" altLang="en-US" sz="1400" dirty="0">
                <a:sym typeface="+mn-ea"/>
              </a:rPr>
              <a:t>配置参数</a:t>
            </a:r>
            <a:endParaRPr lang="en-US" altLang="zh-CN" sz="1400" dirty="0"/>
          </a:p>
          <a:p>
            <a:pPr algn="l">
              <a:lnSpc>
                <a:spcPct val="150000"/>
              </a:lnSpc>
              <a:buClrTx/>
              <a:buSzTx/>
              <a:buFontTx/>
            </a:pPr>
            <a:r>
              <a:rPr lang="zh-CN" altLang="en-US" sz="1400" dirty="0"/>
              <a:t>支持</a:t>
            </a:r>
            <a:r>
              <a:rPr lang="en-US" altLang="zh-CN" sz="1400" dirty="0"/>
              <a:t>智能体的推演方</a:t>
            </a:r>
            <a:r>
              <a:rPr lang="zh-CN" altLang="en-US" sz="1400" dirty="0"/>
              <a:t>、被控制</a:t>
            </a:r>
            <a:r>
              <a:rPr lang="en-US" altLang="zh-CN" sz="1400" dirty="0"/>
              <a:t>智能体名称</a:t>
            </a:r>
            <a:r>
              <a:rPr lang="zh-CN" altLang="en-US" sz="1400" dirty="0"/>
              <a:t>、</a:t>
            </a:r>
            <a:r>
              <a:rPr lang="en-US" altLang="zh-CN" sz="1400" dirty="0"/>
              <a:t>攻击敌方信息contact</a:t>
            </a:r>
            <a:r>
              <a:rPr lang="zh-CN" altLang="en-US" sz="1400" dirty="0"/>
              <a:t>、</a:t>
            </a:r>
            <a:r>
              <a:rPr lang="en-US" altLang="zh-CN" sz="1400" dirty="0"/>
              <a:t>路径点</a:t>
            </a:r>
          </a:p>
        </p:txBody>
      </p:sp>
      <p:sp>
        <p:nvSpPr>
          <p:cNvPr id="4" name="文本框 3"/>
          <p:cNvSpPr txBox="1"/>
          <p:nvPr/>
        </p:nvSpPr>
        <p:spPr>
          <a:xfrm>
            <a:off x="1676400" y="5052060"/>
            <a:ext cx="2204085" cy="414655"/>
          </a:xfrm>
          <a:prstGeom prst="rect">
            <a:avLst/>
          </a:prstGeom>
          <a:noFill/>
        </p:spPr>
        <p:txBody>
          <a:bodyPr wrap="square" rtlCol="0" anchor="t" anchorCtr="0">
            <a:noAutofit/>
          </a:bodyPr>
          <a:lstStyle/>
          <a:p>
            <a:pPr algn="l">
              <a:lnSpc>
                <a:spcPct val="150000"/>
              </a:lnSpc>
              <a:buClrTx/>
              <a:buSzTx/>
              <a:buFontTx/>
            </a:pPr>
            <a:r>
              <a:rPr lang="zh-CN" sz="1400" b="1" dirty="0">
                <a:sym typeface="+mn-ea"/>
              </a:rPr>
              <a:t>规则智能体参数配置</a:t>
            </a:r>
            <a:endParaRPr lang="en-US" altLang="zh-CN" sz="1400" b="1" dirty="0"/>
          </a:p>
          <a:p>
            <a:pPr algn="l">
              <a:lnSpc>
                <a:spcPct val="150000"/>
              </a:lnSpc>
              <a:buClrTx/>
              <a:buSzTx/>
              <a:buFontTx/>
            </a:pPr>
            <a:endParaRPr lang="en-US" altLang="zh-CN" sz="1400" b="1" dirty="0"/>
          </a:p>
        </p:txBody>
      </p:sp>
      <p:pic>
        <p:nvPicPr>
          <p:cNvPr id="723135888" name="图片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22555" y="1666875"/>
            <a:ext cx="5577205" cy="3427095"/>
          </a:xfrm>
          <a:prstGeom prst="rect">
            <a:avLst/>
          </a:prstGeom>
          <a:noFill/>
          <a:ln>
            <a:noFill/>
          </a:ln>
        </p:spPr>
      </p:pic>
      <p:pic>
        <p:nvPicPr>
          <p:cNvPr id="896329153" name="图片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109335" y="1662430"/>
            <a:ext cx="5896610" cy="3431540"/>
          </a:xfrm>
          <a:prstGeom prst="rect">
            <a:avLst/>
          </a:prstGeom>
          <a:noFill/>
          <a:ln>
            <a:noFill/>
          </a:ln>
        </p:spPr>
      </p:pic>
      <p:sp>
        <p:nvSpPr>
          <p:cNvPr id="5" name="文本框 4"/>
          <p:cNvSpPr txBox="1"/>
          <p:nvPr/>
        </p:nvSpPr>
        <p:spPr>
          <a:xfrm>
            <a:off x="8219440" y="5048250"/>
            <a:ext cx="2204085" cy="414655"/>
          </a:xfrm>
          <a:prstGeom prst="rect">
            <a:avLst/>
          </a:prstGeom>
          <a:noFill/>
        </p:spPr>
        <p:txBody>
          <a:bodyPr wrap="square" rtlCol="0" anchor="t" anchorCtr="0">
            <a:noAutofit/>
          </a:bodyPr>
          <a:lstStyle/>
          <a:p>
            <a:pPr algn="l">
              <a:lnSpc>
                <a:spcPct val="150000"/>
              </a:lnSpc>
              <a:buClrTx/>
              <a:buSzTx/>
              <a:buFontTx/>
            </a:pPr>
            <a:r>
              <a:rPr lang="zh-CN" sz="1400" b="1" dirty="0">
                <a:sym typeface="+mn-ea"/>
              </a:rPr>
              <a:t>规则智能体参数配置</a:t>
            </a:r>
            <a:endParaRPr lang="en-US" altLang="zh-CN" sz="1400" b="1" dirty="0"/>
          </a:p>
          <a:p>
            <a:pPr algn="l">
              <a:lnSpc>
                <a:spcPct val="150000"/>
              </a:lnSpc>
              <a:buClrTx/>
              <a:buSzTx/>
              <a:buFontTx/>
            </a:pPr>
            <a:endParaRPr lang="en-US" altLang="zh-CN" sz="1400" b="1" dirty="0"/>
          </a:p>
        </p:txBody>
      </p:sp>
      <p:sp>
        <p:nvSpPr>
          <p:cNvPr id="6" name="文本框 5"/>
          <p:cNvSpPr txBox="1"/>
          <p:nvPr/>
        </p:nvSpPr>
        <p:spPr>
          <a:xfrm>
            <a:off x="6151880" y="5379720"/>
            <a:ext cx="5949315" cy="135191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zh-CN" altLang="en-US" sz="1400" dirty="0"/>
              <a:t>配置文件路径</a:t>
            </a:r>
            <a:endParaRPr lang="en-US" altLang="zh-CN" sz="1400" dirty="0"/>
          </a:p>
          <a:p>
            <a:pPr algn="l">
              <a:lnSpc>
                <a:spcPct val="150000"/>
              </a:lnSpc>
              <a:buClrTx/>
              <a:buSzTx/>
              <a:buFontTx/>
            </a:pPr>
            <a:r>
              <a:rPr lang="zh-CN" altLang="en-US" sz="1400" dirty="0"/>
              <a:t>在/agent/config.py文件中类LingYiConfig下的</a:t>
            </a:r>
            <a:r>
              <a:rPr sz="1400" dirty="0"/>
              <a:t>get_server_config</a:t>
            </a:r>
            <a:r>
              <a:rPr lang="zh-CN" altLang="en-US" sz="1400" dirty="0"/>
              <a:t>接口</a:t>
            </a:r>
          </a:p>
          <a:p>
            <a:pPr marL="285750" indent="-285750" algn="l">
              <a:lnSpc>
                <a:spcPct val="150000"/>
              </a:lnSpc>
              <a:buClrTx/>
              <a:buSzTx/>
              <a:buFont typeface="Wingdings" panose="05000000000000000000" charset="0"/>
              <a:buChar char="Ø"/>
            </a:pPr>
            <a:r>
              <a:rPr lang="zh-CN" altLang="en-US" sz="1400" dirty="0">
                <a:sym typeface="+mn-ea"/>
              </a:rPr>
              <a:t>配置参数</a:t>
            </a:r>
            <a:endParaRPr lang="en-US" altLang="zh-CN" sz="1400" dirty="0"/>
          </a:p>
          <a:p>
            <a:pPr algn="l">
              <a:lnSpc>
                <a:spcPct val="150000"/>
              </a:lnSpc>
              <a:buClrTx/>
              <a:buSzTx/>
              <a:buFontTx/>
            </a:pPr>
            <a:r>
              <a:rPr lang="zh-CN" altLang="en-US" sz="1400" dirty="0"/>
              <a:t>支持在</a:t>
            </a:r>
            <a:r>
              <a:rPr lang="en-US" altLang="zh-CN" sz="1400" dirty="0"/>
              <a:t>agents</a:t>
            </a:r>
            <a:r>
              <a:rPr lang="zh-CN" altLang="en-US" sz="1400" dirty="0"/>
              <a:t>字典中配置推演方使用的规则智能体</a:t>
            </a:r>
          </a:p>
        </p:txBody>
      </p:sp>
      <p:sp>
        <p:nvSpPr>
          <p:cNvPr id="2" name="标题 1"/>
          <p:cNvSpPr txBox="1"/>
          <p:nvPr/>
        </p:nvSpPr>
        <p:spPr>
          <a:xfrm>
            <a:off x="2540" y="1000027"/>
            <a:ext cx="11518900" cy="576000"/>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7" name="标题 1"/>
          <p:cNvSpPr txBox="1"/>
          <p:nvPr/>
        </p:nvSpPr>
        <p:spPr>
          <a:xfrm>
            <a:off x="661670" y="1000125"/>
            <a:ext cx="5448300"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sym typeface="+mn-ea"/>
              </a:rPr>
              <a:t>智能体配置</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sym typeface="+mn-ea"/>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规则智能体参数配置</a:t>
            </a: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8" name="标题 1"/>
          <p:cNvSpPr txBox="1"/>
          <p:nvPr/>
        </p:nvSpPr>
        <p:spPr>
          <a:xfrm rot="10800000">
            <a:off x="1905" y="1003837"/>
            <a:ext cx="487680" cy="576000"/>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4" name="文本框 3"/>
          <p:cNvSpPr txBox="1"/>
          <p:nvPr/>
        </p:nvSpPr>
        <p:spPr>
          <a:xfrm>
            <a:off x="2293620" y="6517005"/>
            <a:ext cx="1640205" cy="414655"/>
          </a:xfrm>
          <a:prstGeom prst="rect">
            <a:avLst/>
          </a:prstGeom>
          <a:noFill/>
        </p:spPr>
        <p:txBody>
          <a:bodyPr wrap="square" rtlCol="0" anchor="t" anchorCtr="0">
            <a:noAutofit/>
          </a:bodyPr>
          <a:lstStyle/>
          <a:p>
            <a:pPr>
              <a:lnSpc>
                <a:spcPct val="150000"/>
              </a:lnSpc>
              <a:buClrTx/>
              <a:buSzTx/>
              <a:buFontTx/>
            </a:pPr>
            <a:r>
              <a:rPr lang="zh-CN" altLang="en-US" sz="1400" b="1" dirty="0">
                <a:sym typeface="+mn-ea"/>
              </a:rPr>
              <a:t>RLAgentBase类</a:t>
            </a:r>
          </a:p>
        </p:txBody>
      </p:sp>
      <p:sp>
        <p:nvSpPr>
          <p:cNvPr id="3" name="文本框 2"/>
          <p:cNvSpPr txBox="1"/>
          <p:nvPr/>
        </p:nvSpPr>
        <p:spPr>
          <a:xfrm>
            <a:off x="5583555" y="1868805"/>
            <a:ext cx="5949315" cy="447357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sz="1400" dirty="0">
                <a:sym typeface="+mn-ea"/>
              </a:rPr>
              <a:t>RLAgentBase</a:t>
            </a:r>
            <a:r>
              <a:rPr lang="en-US" sz="1400" dirty="0">
                <a:sym typeface="+mn-ea"/>
              </a:rPr>
              <a:t>类方法</a:t>
            </a:r>
          </a:p>
          <a:p>
            <a:pPr indent="0">
              <a:lnSpc>
                <a:spcPct val="150000"/>
              </a:lnSpc>
              <a:buClrTx/>
              <a:buSzTx/>
              <a:buFont typeface="Wingdings" panose="05000000000000000000" charset="0"/>
              <a:buNone/>
            </a:pPr>
            <a:r>
              <a:rPr lang="en-US" sz="1400" dirty="0">
                <a:sym typeface="+mn-ea"/>
              </a:rPr>
              <a:t>Act_trans</a:t>
            </a:r>
            <a:r>
              <a:rPr lang="zh-CN" altLang="en-US" sz="1400" dirty="0">
                <a:sym typeface="+mn-ea"/>
              </a:rPr>
              <a:t>方法：</a:t>
            </a:r>
            <a:r>
              <a:rPr lang="en-US" sz="1400" dirty="0">
                <a:sym typeface="+mn-ea"/>
              </a:rPr>
              <a:t>进行动作指令的转换，将决策模型的决策指令数列转换为引擎的可执行指令格式</a:t>
            </a:r>
            <a:r>
              <a:rPr lang="zh-CN" altLang="en-US" sz="1400" dirty="0">
                <a:sym typeface="+mn-ea"/>
              </a:rPr>
              <a:t>。</a:t>
            </a:r>
            <a:r>
              <a:rPr lang="en-US" sz="1400" dirty="0">
                <a:sym typeface="+mn-ea"/>
              </a:rPr>
              <a:t>以下是策略学习过程中的指令转换流程:</a:t>
            </a:r>
          </a:p>
          <a:p>
            <a:pPr indent="0">
              <a:lnSpc>
                <a:spcPct val="150000"/>
              </a:lnSpc>
              <a:buClrTx/>
              <a:buSzTx/>
              <a:buFont typeface="Wingdings" panose="05000000000000000000" charset="0"/>
              <a:buNone/>
            </a:pPr>
            <a:r>
              <a:rPr lang="en-US" sz="1400" dirty="0">
                <a:sym typeface="+mn-ea"/>
              </a:rPr>
              <a:t>        环境信息 -&gt; 学习策略 -&gt; 指令数组 -&gt; 指令转换 -&gt; 可执行指令</a:t>
            </a:r>
          </a:p>
          <a:p>
            <a:pPr indent="0">
              <a:lnSpc>
                <a:spcPct val="150000"/>
              </a:lnSpc>
              <a:buClrTx/>
              <a:buSzTx/>
              <a:buFont typeface="Wingdings" panose="05000000000000000000" charset="0"/>
              <a:buNone/>
            </a:pPr>
            <a:r>
              <a:rPr lang="en-US" sz="1400" dirty="0">
                <a:sym typeface="+mn-ea"/>
              </a:rPr>
              <a:t>Obs_trans</a:t>
            </a:r>
            <a:r>
              <a:rPr lang="zh-CN" altLang="en-US" sz="1400" dirty="0">
                <a:sym typeface="+mn-ea"/>
              </a:rPr>
              <a:t>方法：</a:t>
            </a:r>
            <a:r>
              <a:rPr lang="en-US" sz="1400" dirty="0">
                <a:sym typeface="+mn-ea"/>
              </a:rPr>
              <a:t>态势空间转换接口，将引擎返回的观测信息转换为决策模型可执行的观测信息数列</a:t>
            </a:r>
          </a:p>
          <a:p>
            <a:pPr indent="0">
              <a:lnSpc>
                <a:spcPct val="150000"/>
              </a:lnSpc>
              <a:buClrTx/>
              <a:buSzTx/>
              <a:buFont typeface="Wingdings" panose="05000000000000000000" charset="0"/>
              <a:buNone/>
            </a:pPr>
            <a:r>
              <a:rPr lang="en-US" sz="1400" dirty="0">
                <a:sym typeface="+mn-ea"/>
              </a:rPr>
              <a:t>Get_reward</a:t>
            </a:r>
            <a:r>
              <a:rPr lang="zh-CN" altLang="en-US" sz="1400" dirty="0">
                <a:sym typeface="+mn-ea"/>
              </a:rPr>
              <a:t>方法：</a:t>
            </a:r>
            <a:r>
              <a:rPr lang="en-US" sz="1400" dirty="0">
                <a:sym typeface="+mn-ea"/>
              </a:rPr>
              <a:t>设置奖励函数来控制智能体的训练目标</a:t>
            </a:r>
          </a:p>
          <a:p>
            <a:pPr indent="0">
              <a:lnSpc>
                <a:spcPct val="150000"/>
              </a:lnSpc>
              <a:buClrTx/>
              <a:buSzTx/>
              <a:buFont typeface="Wingdings" panose="05000000000000000000" charset="0"/>
              <a:buNone/>
            </a:pPr>
            <a:r>
              <a:rPr lang="en-US" sz="1400" dirty="0">
                <a:sym typeface="+mn-ea"/>
              </a:rPr>
              <a:t>Load_model</a:t>
            </a:r>
            <a:r>
              <a:rPr lang="zh-CN" altLang="en-US" sz="1400" dirty="0">
                <a:sym typeface="+mn-ea"/>
              </a:rPr>
              <a:t>方法：</a:t>
            </a:r>
            <a:r>
              <a:rPr lang="en-US" sz="1400" dirty="0">
                <a:sym typeface="+mn-ea"/>
              </a:rPr>
              <a:t>加载神经网络模型</a:t>
            </a:r>
          </a:p>
          <a:p>
            <a:pPr>
              <a:lnSpc>
                <a:spcPct val="150000"/>
              </a:lnSpc>
              <a:buClrTx/>
              <a:buSzTx/>
              <a:buFontTx/>
            </a:pPr>
            <a:endParaRPr sz="1400" dirty="0"/>
          </a:p>
        </p:txBody>
      </p:sp>
      <p:pic>
        <p:nvPicPr>
          <p:cNvPr id="5" name="图片 4"/>
          <p:cNvPicPr>
            <a:picLocks noChangeAspect="1"/>
          </p:cNvPicPr>
          <p:nvPr/>
        </p:nvPicPr>
        <p:blipFill>
          <a:blip r:embed="rId4"/>
          <a:stretch>
            <a:fillRect/>
          </a:stretch>
        </p:blipFill>
        <p:spPr>
          <a:xfrm>
            <a:off x="923290" y="1731645"/>
            <a:ext cx="4271645" cy="4881880"/>
          </a:xfrm>
          <a:prstGeom prst="rect">
            <a:avLst/>
          </a:prstGeom>
        </p:spPr>
      </p:pic>
      <p:sp>
        <p:nvSpPr>
          <p:cNvPr id="2" name="标题 1"/>
          <p:cNvSpPr txBox="1"/>
          <p:nvPr/>
        </p:nvSpPr>
        <p:spPr>
          <a:xfrm>
            <a:off x="2540" y="1000027"/>
            <a:ext cx="11518900" cy="576000"/>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7" name="标题 1"/>
          <p:cNvSpPr txBox="1"/>
          <p:nvPr/>
        </p:nvSpPr>
        <p:spPr>
          <a:xfrm>
            <a:off x="661670" y="1000125"/>
            <a:ext cx="5101590"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智能体开发</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强化学习智能体基类</a:t>
            </a:r>
            <a:endParaRPr kumimoji="1" lang="zh-CN" altLang="en-US" sz="2400" b="1" i="0" u="none" strike="noStrike" kern="1200" cap="none" spc="0" normalizeH="0" baseline="0" noProof="0" dirty="0">
              <a:ln w="12700">
                <a:noFill/>
              </a:ln>
              <a:solidFill>
                <a:srgbClr val="00469B">
                  <a:alpha val="100000"/>
                </a:srgbClr>
              </a:solidFill>
              <a:effectLst/>
              <a:uLnTx/>
              <a:uFillTx/>
              <a:latin typeface="微软雅黑" panose="020B0503020204020204" charset="-122"/>
              <a:ea typeface="微软雅黑" panose="020B0503020204020204" charset="-122"/>
              <a:cs typeface="Source Han Sans CN Bold" panose="020B0800000000000000" charset="-122"/>
            </a:endParaRPr>
          </a:p>
        </p:txBody>
      </p:sp>
      <p:sp>
        <p:nvSpPr>
          <p:cNvPr id="8" name="标题 1"/>
          <p:cNvSpPr txBox="1"/>
          <p:nvPr/>
        </p:nvSpPr>
        <p:spPr>
          <a:xfrm rot="10800000">
            <a:off x="1905" y="1003837"/>
            <a:ext cx="487680" cy="576000"/>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45" y="121285"/>
            <a:ext cx="8037195"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4" name="文本框 3"/>
          <p:cNvSpPr txBox="1"/>
          <p:nvPr/>
        </p:nvSpPr>
        <p:spPr>
          <a:xfrm>
            <a:off x="1856105" y="5992495"/>
            <a:ext cx="1541145" cy="414655"/>
          </a:xfrm>
          <a:prstGeom prst="rect">
            <a:avLst/>
          </a:prstGeom>
          <a:noFill/>
        </p:spPr>
        <p:txBody>
          <a:bodyPr wrap="square" rtlCol="0" anchor="t" anchorCtr="0">
            <a:noAutofit/>
          </a:bodyPr>
          <a:lstStyle/>
          <a:p>
            <a:pPr>
              <a:lnSpc>
                <a:spcPct val="150000"/>
              </a:lnSpc>
              <a:buClrTx/>
              <a:buSzTx/>
              <a:buFontTx/>
            </a:pPr>
            <a:r>
              <a:rPr lang="zh-CN" altLang="en-US" sz="1400" b="1" dirty="0">
                <a:sym typeface="+mn-ea"/>
              </a:rPr>
              <a:t>动作指令传输图</a:t>
            </a:r>
          </a:p>
        </p:txBody>
      </p:sp>
      <p:sp>
        <p:nvSpPr>
          <p:cNvPr id="8" name="文本框 7"/>
          <p:cNvSpPr txBox="1"/>
          <p:nvPr/>
        </p:nvSpPr>
        <p:spPr>
          <a:xfrm>
            <a:off x="5868035" y="6157595"/>
            <a:ext cx="4971415" cy="737235"/>
          </a:xfrm>
          <a:prstGeom prst="rect">
            <a:avLst/>
          </a:prstGeom>
        </p:spPr>
        <p:txBody>
          <a:bodyPr wrap="square">
            <a:spAutoFit/>
          </a:bodyPr>
          <a:lstStyle/>
          <a:p>
            <a:pPr indent="0" algn="just" defTabSz="266700">
              <a:spcBef>
                <a:spcPct val="0"/>
              </a:spcBef>
              <a:spcAft>
                <a:spcPct val="0"/>
              </a:spcAft>
            </a:pPr>
            <a:r>
              <a:rPr lang="en-US" sz="1400" dirty="0"/>
              <a:t>推演智能体中根据接</a:t>
            </a:r>
            <a:r>
              <a:rPr lang="zh-CN" altLang="en-US" sz="1400" dirty="0"/>
              <a:t>收</a:t>
            </a:r>
            <a:r>
              <a:rPr lang="en-US" sz="1400" dirty="0"/>
              <a:t>到的动作指令调用接口attack_weapon_allocate_to_target、plotted_course、switch_radar进行智能体攻击、机动、传感器指令的下发</a:t>
            </a:r>
          </a:p>
        </p:txBody>
      </p:sp>
      <p:pic>
        <p:nvPicPr>
          <p:cNvPr id="2" name="图片 -2147482554"/>
          <p:cNvPicPr>
            <a:picLocks noChangeAspect="1"/>
          </p:cNvPicPr>
          <p:nvPr/>
        </p:nvPicPr>
        <p:blipFill>
          <a:blip r:embed="rId5"/>
          <a:stretch>
            <a:fillRect/>
          </a:stretch>
        </p:blipFill>
        <p:spPr>
          <a:xfrm>
            <a:off x="5625783" y="1630363"/>
            <a:ext cx="5271135" cy="4300855"/>
          </a:xfrm>
          <a:prstGeom prst="rect">
            <a:avLst/>
          </a:prstGeom>
          <a:noFill/>
          <a:ln w="9525">
            <a:noFill/>
          </a:ln>
        </p:spPr>
      </p:pic>
      <p:graphicFrame>
        <p:nvGraphicFramePr>
          <p:cNvPr id="3" name="对象 2"/>
          <p:cNvGraphicFramePr/>
          <p:nvPr/>
        </p:nvGraphicFramePr>
        <p:xfrm>
          <a:off x="328295" y="2965450"/>
          <a:ext cx="4596765" cy="2966085"/>
        </p:xfrm>
        <a:graphic>
          <a:graphicData uri="http://schemas.openxmlformats.org/presentationml/2006/ole">
            <mc:AlternateContent xmlns:mc="http://schemas.openxmlformats.org/markup-compatibility/2006">
              <mc:Choice xmlns:v="urn:schemas-microsoft-com:vml" Requires="v">
                <p:oleObj spid="_x0000_s5123" r:id="rId6" imgW="4077335" imgH="2642235" progId="Visio.Drawing.15">
                  <p:embed/>
                </p:oleObj>
              </mc:Choice>
              <mc:Fallback>
                <p:oleObj r:id="rId6" imgW="4077335" imgH="2642235" progId="Visio.Drawing.15">
                  <p:embed/>
                  <p:pic>
                    <p:nvPicPr>
                      <p:cNvPr id="0" name="图片 2"/>
                      <p:cNvPicPr/>
                      <p:nvPr/>
                    </p:nvPicPr>
                    <p:blipFill>
                      <a:blip r:embed="rId7"/>
                      <a:stretch>
                        <a:fillRect/>
                      </a:stretch>
                    </p:blipFill>
                    <p:spPr>
                      <a:xfrm>
                        <a:off x="328295" y="2965450"/>
                        <a:ext cx="4596765" cy="2966085"/>
                      </a:xfrm>
                      <a:prstGeom prst="rect">
                        <a:avLst/>
                      </a:prstGeom>
                    </p:spPr>
                  </p:pic>
                </p:oleObj>
              </mc:Fallback>
            </mc:AlternateContent>
          </a:graphicData>
        </a:graphic>
      </p:graphicFrame>
      <p:sp>
        <p:nvSpPr>
          <p:cNvPr id="6" name="标题 1"/>
          <p:cNvSpPr txBox="1"/>
          <p:nvPr/>
        </p:nvSpPr>
        <p:spPr>
          <a:xfrm>
            <a:off x="2540" y="1000027"/>
            <a:ext cx="11518900" cy="576000"/>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7" name="标题 1"/>
          <p:cNvSpPr txBox="1"/>
          <p:nvPr/>
        </p:nvSpPr>
        <p:spPr>
          <a:xfrm>
            <a:off x="661670" y="1000125"/>
            <a:ext cx="5746750"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智能体开发</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强化学习动作指令设计</a:t>
            </a:r>
          </a:p>
        </p:txBody>
      </p:sp>
      <p:sp>
        <p:nvSpPr>
          <p:cNvPr id="9" name="标题 1"/>
          <p:cNvSpPr txBox="1"/>
          <p:nvPr/>
        </p:nvSpPr>
        <p:spPr>
          <a:xfrm rot="10800000">
            <a:off x="1905" y="1003837"/>
            <a:ext cx="487680" cy="576000"/>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45" y="121285"/>
            <a:ext cx="8037195"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4" name="文本框 3"/>
          <p:cNvSpPr txBox="1"/>
          <p:nvPr/>
        </p:nvSpPr>
        <p:spPr>
          <a:xfrm>
            <a:off x="1983740" y="3896995"/>
            <a:ext cx="2204085" cy="41465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战斗机智能体类</a:t>
            </a:r>
          </a:p>
        </p:txBody>
      </p:sp>
      <p:sp>
        <p:nvSpPr>
          <p:cNvPr id="3" name="文本框 2"/>
          <p:cNvSpPr txBox="1"/>
          <p:nvPr/>
        </p:nvSpPr>
        <p:spPr>
          <a:xfrm>
            <a:off x="0" y="4065270"/>
            <a:ext cx="5949315" cy="259651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en-US" sz="1400" dirty="0">
                <a:sym typeface="+mn-ea"/>
              </a:rPr>
              <a:t>Agent</a:t>
            </a:r>
            <a:r>
              <a:rPr lang="zh-CN" altLang="en-US" sz="1400" dirty="0">
                <a:sym typeface="+mn-ea"/>
              </a:rPr>
              <a:t>类说明</a:t>
            </a:r>
            <a:endParaRPr lang="en-US" sz="1400" dirty="0">
              <a:sym typeface="+mn-ea"/>
            </a:endParaRPr>
          </a:p>
          <a:p>
            <a:pPr algn="l">
              <a:lnSpc>
                <a:spcPct val="150000"/>
              </a:lnSpc>
              <a:buClrTx/>
              <a:buSzTx/>
              <a:buFontTx/>
            </a:pPr>
            <a:r>
              <a:rPr lang="en-US" sz="1400" dirty="0">
                <a:sym typeface="+mn-ea"/>
              </a:rPr>
              <a:t>Agent类继承自强化学习基类RLAgentBase，RLAgentBase类目前实现了智能体基础接口</a:t>
            </a:r>
          </a:p>
          <a:p>
            <a:pPr marL="285750" indent="-285750" algn="just" defTabSz="266700">
              <a:spcBef>
                <a:spcPct val="0"/>
              </a:spcBef>
              <a:spcAft>
                <a:spcPct val="0"/>
              </a:spcAft>
              <a:buFont typeface="Wingdings" panose="05000000000000000000" charset="0"/>
              <a:buChar char="Ø"/>
            </a:pPr>
            <a:r>
              <a:rPr lang="en-US" sz="1400" dirty="0">
                <a:sym typeface="+mn-ea"/>
              </a:rPr>
              <a:t>agent类初始化</a:t>
            </a:r>
            <a:endParaRPr lang="en-US" sz="1400" dirty="0"/>
          </a:p>
          <a:p>
            <a:pPr marL="0" algn="l" defTabSz="914400">
              <a:lnSpc>
                <a:spcPct val="150000"/>
              </a:lnSpc>
              <a:buClrTx/>
              <a:buSzTx/>
              <a:buFontTx/>
            </a:pPr>
            <a:r>
              <a:rPr lang="en-US" sz="1400" dirty="0">
                <a:sym typeface="+mn-ea"/>
              </a:rPr>
              <a:t>初始化过程中首先设定其的状态空间和动作空间，方便后边进行神经网络计算，防止出现维度错误；状态空间通过gym.spaces.Box进行定义，该数据类型用于定义连续值多维空间的数据类型，状态空间维度设置为316；动作空间通过gym.spaces.MultiDiscrete进行定义，该数据类型为多维离散动作空间，离散动作空间维度设置为[3,2,2]</a:t>
            </a:r>
            <a:endParaRPr lang="en-US" sz="1400" dirty="0"/>
          </a:p>
          <a:p>
            <a:pPr algn="l">
              <a:lnSpc>
                <a:spcPct val="150000"/>
              </a:lnSpc>
              <a:buClrTx/>
              <a:buSzTx/>
              <a:buFontTx/>
            </a:pPr>
            <a:endParaRPr lang="en-US" sz="1400" dirty="0">
              <a:sym typeface="+mn-ea"/>
            </a:endParaRPr>
          </a:p>
          <a:p>
            <a:pPr algn="l">
              <a:lnSpc>
                <a:spcPct val="150000"/>
              </a:lnSpc>
              <a:buClrTx/>
              <a:buSzTx/>
              <a:buFontTx/>
            </a:pPr>
            <a:endParaRPr sz="1400" dirty="0"/>
          </a:p>
        </p:txBody>
      </p:sp>
      <p:pic>
        <p:nvPicPr>
          <p:cNvPr id="2146714315" name="图片 3"/>
          <p:cNvPicPr>
            <a:picLocks noChangeAspect="1" noChangeArrowheads="1"/>
          </p:cNvPicPr>
          <p:nvPr/>
        </p:nvPicPr>
        <p:blipFill>
          <a:blip r:embed="rId4">
            <a:extLst>
              <a:ext uri="{28A0092B-C50C-407E-A947-70E740481C1C}">
                <a14:useLocalDpi xmlns:a14="http://schemas.microsoft.com/office/drawing/2010/main" val="0"/>
              </a:ext>
            </a:extLst>
          </a:blip>
          <a:srcRect l="7300"/>
          <a:stretch>
            <a:fillRect/>
          </a:stretch>
        </p:blipFill>
        <p:spPr>
          <a:xfrm>
            <a:off x="6079490" y="1503680"/>
            <a:ext cx="4888865" cy="2945130"/>
          </a:xfrm>
          <a:prstGeom prst="rect">
            <a:avLst/>
          </a:prstGeom>
          <a:noFill/>
          <a:ln>
            <a:noFill/>
          </a:ln>
        </p:spPr>
      </p:pic>
      <p:sp>
        <p:nvSpPr>
          <p:cNvPr id="5" name="文本框 4"/>
          <p:cNvSpPr txBox="1"/>
          <p:nvPr/>
        </p:nvSpPr>
        <p:spPr>
          <a:xfrm>
            <a:off x="6060440" y="5253355"/>
            <a:ext cx="5949315" cy="199199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en-US" sz="1400" dirty="0">
                <a:sym typeface="+mn-ea"/>
              </a:rPr>
              <a:t>act_trans</a:t>
            </a:r>
            <a:r>
              <a:rPr lang="zh-CN" altLang="en-US" sz="1400" dirty="0">
                <a:sym typeface="+mn-ea"/>
              </a:rPr>
              <a:t>方法说明</a:t>
            </a:r>
            <a:endParaRPr lang="en-US" sz="1400" dirty="0">
              <a:sym typeface="+mn-ea"/>
            </a:endParaRPr>
          </a:p>
          <a:p>
            <a:pPr algn="l">
              <a:lnSpc>
                <a:spcPct val="150000"/>
              </a:lnSpc>
              <a:buClrTx/>
              <a:buSzTx/>
              <a:buFontTx/>
            </a:pPr>
            <a:r>
              <a:rPr lang="en-US" sz="1400" dirty="0">
                <a:sym typeface="+mn-ea"/>
              </a:rPr>
              <a:t>1</a:t>
            </a:r>
            <a:r>
              <a:rPr lang="zh-CN" altLang="en-US" sz="1400" dirty="0">
                <a:sym typeface="+mn-ea"/>
              </a:rPr>
              <a:t>、</a:t>
            </a:r>
            <a:r>
              <a:rPr sz="1400" dirty="0">
                <a:sym typeface="+mn-ea"/>
              </a:rPr>
              <a:t>覆写act_trans接口，基于博弈算法框架输出的动作进行动作指令转换，驱动灵弈智能推演系统继续推演</a:t>
            </a:r>
            <a:endParaRPr lang="zh-CN" altLang="en-US" sz="1400" dirty="0">
              <a:sym typeface="+mn-ea"/>
            </a:endParaRPr>
          </a:p>
          <a:p>
            <a:pPr algn="l">
              <a:lnSpc>
                <a:spcPct val="150000"/>
              </a:lnSpc>
              <a:buClrTx/>
              <a:buSzTx/>
              <a:buFontTx/>
            </a:pPr>
            <a:r>
              <a:rPr lang="en-US" sz="1400" dirty="0"/>
              <a:t>2</a:t>
            </a:r>
            <a:r>
              <a:rPr lang="zh-CN" altLang="en-US" sz="1400" dirty="0"/>
              <a:t>、</a:t>
            </a:r>
            <a:r>
              <a:rPr sz="1400" dirty="0"/>
              <a:t>动作空间设置为离散动作空间</a:t>
            </a:r>
            <a:r>
              <a:rPr lang="zh-CN" sz="1400" dirty="0"/>
              <a:t>。</a:t>
            </a:r>
            <a:r>
              <a:rPr sz="1400" dirty="0"/>
              <a:t>第一个维度控制机动和武器开关，第二个维度控制雷达开关，第三个维度控制电子干扰开关</a:t>
            </a:r>
          </a:p>
        </p:txBody>
      </p:sp>
      <p:sp>
        <p:nvSpPr>
          <p:cNvPr id="6" name="文本框 5"/>
          <p:cNvSpPr txBox="1"/>
          <p:nvPr/>
        </p:nvSpPr>
        <p:spPr>
          <a:xfrm>
            <a:off x="7190740" y="4325620"/>
            <a:ext cx="3216910" cy="41465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战斗机智能体动作指令转换方法</a:t>
            </a:r>
          </a:p>
        </p:txBody>
      </p:sp>
      <p:pic>
        <p:nvPicPr>
          <p:cNvPr id="490485739" name="图片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733540" y="4690110"/>
            <a:ext cx="3771900" cy="715645"/>
          </a:xfrm>
          <a:prstGeom prst="rect">
            <a:avLst/>
          </a:prstGeom>
          <a:noFill/>
          <a:ln>
            <a:noFill/>
          </a:ln>
        </p:spPr>
      </p:pic>
      <p:pic>
        <p:nvPicPr>
          <p:cNvPr id="7" name="图片 -2147482555"/>
          <p:cNvPicPr>
            <a:picLocks noChangeAspect="1"/>
          </p:cNvPicPr>
          <p:nvPr/>
        </p:nvPicPr>
        <p:blipFill>
          <a:blip r:embed="rId6"/>
          <a:stretch>
            <a:fillRect/>
          </a:stretch>
        </p:blipFill>
        <p:spPr>
          <a:xfrm>
            <a:off x="243840" y="1508125"/>
            <a:ext cx="5270500" cy="2504440"/>
          </a:xfrm>
          <a:prstGeom prst="rect">
            <a:avLst/>
          </a:prstGeom>
          <a:noFill/>
          <a:ln w="9525">
            <a:noFill/>
          </a:ln>
        </p:spPr>
      </p:pic>
      <p:sp>
        <p:nvSpPr>
          <p:cNvPr id="2" name="标题 1"/>
          <p:cNvSpPr txBox="1"/>
          <p:nvPr/>
        </p:nvSpPr>
        <p:spPr>
          <a:xfrm>
            <a:off x="2540" y="911225"/>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8" name="标题 1"/>
          <p:cNvSpPr txBox="1"/>
          <p:nvPr/>
        </p:nvSpPr>
        <p:spPr>
          <a:xfrm>
            <a:off x="661670" y="91122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智能体开发</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战斗机、轰炸机强化学习智能体开发案例</a:t>
            </a:r>
          </a:p>
        </p:txBody>
      </p:sp>
      <p:sp>
        <p:nvSpPr>
          <p:cNvPr id="9" name="标题 1"/>
          <p:cNvSpPr txBox="1"/>
          <p:nvPr/>
        </p:nvSpPr>
        <p:spPr>
          <a:xfrm rot="10800000">
            <a:off x="1905" y="91503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45" y="121285"/>
            <a:ext cx="8037195"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4" name="文本框 3"/>
          <p:cNvSpPr txBox="1"/>
          <p:nvPr/>
        </p:nvSpPr>
        <p:spPr>
          <a:xfrm>
            <a:off x="1645920" y="5276215"/>
            <a:ext cx="2204085" cy="41465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态势空间转换方法</a:t>
            </a:r>
          </a:p>
        </p:txBody>
      </p:sp>
      <p:sp>
        <p:nvSpPr>
          <p:cNvPr id="3" name="文本框 2"/>
          <p:cNvSpPr txBox="1"/>
          <p:nvPr/>
        </p:nvSpPr>
        <p:spPr>
          <a:xfrm>
            <a:off x="0" y="5552440"/>
            <a:ext cx="5949315" cy="1306195"/>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en-US" altLang="zh-CN" sz="1400" dirty="0">
                <a:sym typeface="+mn-ea"/>
              </a:rPr>
              <a:t>obs_trans</a:t>
            </a:r>
            <a:r>
              <a:rPr lang="zh-CN" altLang="en-US" sz="1400" dirty="0">
                <a:sym typeface="+mn-ea"/>
              </a:rPr>
              <a:t>类说明</a:t>
            </a:r>
            <a:endParaRPr lang="en-US" sz="1400" dirty="0">
              <a:sym typeface="+mn-ea"/>
            </a:endParaRPr>
          </a:p>
          <a:p>
            <a:pPr algn="l">
              <a:lnSpc>
                <a:spcPct val="150000"/>
              </a:lnSpc>
              <a:buClrTx/>
              <a:buSzTx/>
              <a:buFontTx/>
            </a:pPr>
            <a:r>
              <a:rPr lang="en-US" sz="1400" dirty="0"/>
              <a:t>1</a:t>
            </a:r>
            <a:r>
              <a:rPr lang="zh-CN" altLang="en-US" sz="1400" dirty="0"/>
              <a:t>、</a:t>
            </a:r>
            <a:r>
              <a:rPr sz="1400" dirty="0"/>
              <a:t>态势空间维度设置为316</a:t>
            </a:r>
            <a:r>
              <a:rPr lang="zh-CN" sz="1400" dirty="0"/>
              <a:t>，</a:t>
            </a:r>
            <a:r>
              <a:rPr sz="1400" dirty="0"/>
              <a:t>包括智能体本身态势信息</a:t>
            </a:r>
            <a:r>
              <a:rPr lang="zh-CN" sz="1400" dirty="0"/>
              <a:t>、</a:t>
            </a:r>
            <a:r>
              <a:rPr sz="1400" dirty="0"/>
              <a:t>雷达信息</a:t>
            </a:r>
            <a:r>
              <a:rPr lang="zh-CN" sz="1400" dirty="0"/>
              <a:t>、</a:t>
            </a:r>
            <a:r>
              <a:rPr sz="1400" dirty="0"/>
              <a:t>电子干扰信息</a:t>
            </a:r>
            <a:r>
              <a:rPr lang="zh-CN" sz="1400" dirty="0"/>
              <a:t>、</a:t>
            </a:r>
            <a:r>
              <a:rPr sz="1400" dirty="0"/>
              <a:t>导弹信息</a:t>
            </a:r>
            <a:r>
              <a:rPr lang="zh-CN" sz="1400" dirty="0"/>
              <a:t>、</a:t>
            </a:r>
            <a:r>
              <a:rPr sz="1400" dirty="0"/>
              <a:t>友方信息和敌方信息</a:t>
            </a:r>
            <a:r>
              <a:rPr lang="zh-CN" sz="1400" dirty="0"/>
              <a:t>。</a:t>
            </a:r>
          </a:p>
          <a:p>
            <a:pPr algn="l">
              <a:lnSpc>
                <a:spcPct val="150000"/>
              </a:lnSpc>
              <a:buClrTx/>
              <a:buSzTx/>
              <a:buFontTx/>
            </a:pPr>
            <a:r>
              <a:rPr lang="en-US" sz="1400" dirty="0"/>
              <a:t>2</a:t>
            </a:r>
            <a:r>
              <a:rPr lang="zh-CN" altLang="en-US" sz="1400" dirty="0"/>
              <a:t>、</a:t>
            </a:r>
            <a:r>
              <a:rPr sz="1400" dirty="0"/>
              <a:t>选手可根据要求删除或者增加指定态势来进行强化学习智能体的训练</a:t>
            </a:r>
          </a:p>
        </p:txBody>
      </p:sp>
      <p:pic>
        <p:nvPicPr>
          <p:cNvPr id="1832961241" name="图片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11125" y="1682115"/>
            <a:ext cx="5274310" cy="3730625"/>
          </a:xfrm>
          <a:prstGeom prst="rect">
            <a:avLst/>
          </a:prstGeom>
          <a:noFill/>
          <a:ln>
            <a:noFill/>
          </a:ln>
        </p:spPr>
      </p:pic>
      <p:pic>
        <p:nvPicPr>
          <p:cNvPr id="1076620381" name="图片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211570" y="1682115"/>
            <a:ext cx="4635500" cy="1035685"/>
          </a:xfrm>
          <a:prstGeom prst="rect">
            <a:avLst/>
          </a:prstGeom>
          <a:noFill/>
          <a:ln>
            <a:noFill/>
          </a:ln>
        </p:spPr>
      </p:pic>
      <p:pic>
        <p:nvPicPr>
          <p:cNvPr id="1035100049" name="图片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6212205" y="2776220"/>
            <a:ext cx="4644390" cy="1118235"/>
          </a:xfrm>
          <a:prstGeom prst="rect">
            <a:avLst/>
          </a:prstGeom>
          <a:noFill/>
          <a:ln>
            <a:noFill/>
          </a:ln>
        </p:spPr>
      </p:pic>
      <p:pic>
        <p:nvPicPr>
          <p:cNvPr id="1439480344" name="图片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a:xfrm>
            <a:off x="6211570" y="3947795"/>
            <a:ext cx="4636135" cy="962025"/>
          </a:xfrm>
          <a:prstGeom prst="rect">
            <a:avLst/>
          </a:prstGeom>
          <a:noFill/>
          <a:ln>
            <a:noFill/>
          </a:ln>
        </p:spPr>
      </p:pic>
      <p:pic>
        <p:nvPicPr>
          <p:cNvPr id="283767381" name="图片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a:xfrm>
            <a:off x="6212205" y="4967605"/>
            <a:ext cx="4644390" cy="1896110"/>
          </a:xfrm>
          <a:prstGeom prst="rect">
            <a:avLst/>
          </a:prstGeom>
          <a:noFill/>
          <a:ln>
            <a:noFill/>
          </a:ln>
        </p:spPr>
      </p:pic>
      <p:sp>
        <p:nvSpPr>
          <p:cNvPr id="7" name="文本框 6"/>
          <p:cNvSpPr txBox="1"/>
          <p:nvPr/>
        </p:nvSpPr>
        <p:spPr>
          <a:xfrm>
            <a:off x="10856595" y="1997710"/>
            <a:ext cx="2204085" cy="414655"/>
          </a:xfrm>
          <a:prstGeom prst="rect">
            <a:avLst/>
          </a:prstGeom>
          <a:noFill/>
        </p:spPr>
        <p:txBody>
          <a:bodyPr wrap="square" rtlCol="0" anchor="t" anchorCtr="0">
            <a:noAutofit/>
          </a:bodyPr>
          <a:lstStyle/>
          <a:p>
            <a:pPr algn="l">
              <a:lnSpc>
                <a:spcPct val="150000"/>
              </a:lnSpc>
              <a:buClrTx/>
              <a:buSzTx/>
              <a:buFontTx/>
            </a:pPr>
            <a:r>
              <a:rPr lang="zh-CN" altLang="en-US" sz="1000" b="1" dirty="0">
                <a:sym typeface="+mn-ea"/>
              </a:rPr>
              <a:t>智能体存活奖励</a:t>
            </a:r>
          </a:p>
        </p:txBody>
      </p:sp>
      <p:sp>
        <p:nvSpPr>
          <p:cNvPr id="8" name="文本框 7"/>
          <p:cNvSpPr txBox="1"/>
          <p:nvPr/>
        </p:nvSpPr>
        <p:spPr>
          <a:xfrm>
            <a:off x="10847070" y="3125470"/>
            <a:ext cx="2204085" cy="414655"/>
          </a:xfrm>
          <a:prstGeom prst="rect">
            <a:avLst/>
          </a:prstGeom>
          <a:noFill/>
        </p:spPr>
        <p:txBody>
          <a:bodyPr wrap="square" rtlCol="0" anchor="t" anchorCtr="0">
            <a:noAutofit/>
          </a:bodyPr>
          <a:lstStyle/>
          <a:p>
            <a:pPr algn="l">
              <a:lnSpc>
                <a:spcPct val="150000"/>
              </a:lnSpc>
              <a:buClrTx/>
              <a:buSzTx/>
              <a:buFontTx/>
            </a:pPr>
            <a:r>
              <a:rPr lang="zh-CN" altLang="en-US" sz="1000" b="1" dirty="0">
                <a:sym typeface="+mn-ea"/>
              </a:rPr>
              <a:t>保护己方预警机奖励</a:t>
            </a:r>
          </a:p>
        </p:txBody>
      </p:sp>
      <p:sp>
        <p:nvSpPr>
          <p:cNvPr id="9" name="文本框 8"/>
          <p:cNvSpPr txBox="1"/>
          <p:nvPr/>
        </p:nvSpPr>
        <p:spPr>
          <a:xfrm>
            <a:off x="10847070" y="4223385"/>
            <a:ext cx="2204085" cy="414655"/>
          </a:xfrm>
          <a:prstGeom prst="rect">
            <a:avLst/>
          </a:prstGeom>
          <a:noFill/>
        </p:spPr>
        <p:txBody>
          <a:bodyPr wrap="square" rtlCol="0" anchor="t" anchorCtr="0">
            <a:noAutofit/>
          </a:bodyPr>
          <a:lstStyle/>
          <a:p>
            <a:pPr algn="l">
              <a:lnSpc>
                <a:spcPct val="150000"/>
              </a:lnSpc>
              <a:buClrTx/>
              <a:buSzTx/>
              <a:buFontTx/>
            </a:pPr>
            <a:r>
              <a:rPr lang="zh-CN" altLang="en-US" sz="1000" b="1" dirty="0">
                <a:sym typeface="+mn-ea"/>
              </a:rPr>
              <a:t>摧毁敌方战机奖励</a:t>
            </a:r>
          </a:p>
        </p:txBody>
      </p:sp>
      <p:sp>
        <p:nvSpPr>
          <p:cNvPr id="10" name="文本框 9"/>
          <p:cNvSpPr txBox="1"/>
          <p:nvPr/>
        </p:nvSpPr>
        <p:spPr>
          <a:xfrm>
            <a:off x="10847070" y="5708650"/>
            <a:ext cx="2204085" cy="414655"/>
          </a:xfrm>
          <a:prstGeom prst="rect">
            <a:avLst/>
          </a:prstGeom>
          <a:noFill/>
        </p:spPr>
        <p:txBody>
          <a:bodyPr wrap="square" rtlCol="0" anchor="t" anchorCtr="0">
            <a:noAutofit/>
          </a:bodyPr>
          <a:lstStyle/>
          <a:p>
            <a:pPr algn="l">
              <a:lnSpc>
                <a:spcPct val="150000"/>
              </a:lnSpc>
              <a:buClrTx/>
              <a:buSzTx/>
              <a:buFontTx/>
            </a:pPr>
            <a:r>
              <a:rPr lang="zh-CN" altLang="en-US" sz="1000" b="1" dirty="0">
                <a:sym typeface="+mn-ea"/>
              </a:rPr>
              <a:t>与敌方最近目标的距</a:t>
            </a:r>
          </a:p>
          <a:p>
            <a:pPr algn="l">
              <a:lnSpc>
                <a:spcPct val="150000"/>
              </a:lnSpc>
              <a:buClrTx/>
              <a:buSzTx/>
              <a:buFontTx/>
            </a:pPr>
            <a:r>
              <a:rPr lang="zh-CN" altLang="en-US" sz="1000" b="1" dirty="0">
                <a:sym typeface="+mn-ea"/>
              </a:rPr>
              <a:t>离和角度奖励</a:t>
            </a:r>
          </a:p>
        </p:txBody>
      </p:sp>
      <p:sp>
        <p:nvSpPr>
          <p:cNvPr id="2"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5"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智能体开发</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战斗机、轰炸机强化学习智能体开发案例</a:t>
            </a:r>
          </a:p>
        </p:txBody>
      </p:sp>
      <p:sp>
        <p:nvSpPr>
          <p:cNvPr id="6"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人机协同</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01</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90" name="组合 89"/>
          <p:cNvGrpSpPr/>
          <p:nvPr/>
        </p:nvGrpSpPr>
        <p:grpSpPr>
          <a:xfrm>
            <a:off x="0" y="1221007"/>
            <a:ext cx="11519535" cy="579810"/>
            <a:chOff x="0" y="1760"/>
            <a:chExt cx="18141" cy="913"/>
          </a:xfrm>
        </p:grpSpPr>
        <p:sp>
          <p:nvSpPr>
            <p:cNvPr id="91"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92" name="标题 1"/>
            <p:cNvSpPr txBox="1"/>
            <p:nvPr/>
          </p:nvSpPr>
          <p:spPr>
            <a:xfrm>
              <a:off x="1039" y="1760"/>
              <a:ext cx="10505"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sym typeface="+mn-ea"/>
                </a:rPr>
                <a:t>博弈智能体优势与任务需求分析</a:t>
              </a:r>
              <a:r>
                <a:rPr kumimoji="1" lang="en-US" altLang="zh-CN" sz="2400" b="1">
                  <a:ln w="12700">
                    <a:noFill/>
                  </a:ln>
                  <a:solidFill>
                    <a:srgbClr val="00469B">
                      <a:alpha val="100000"/>
                    </a:srgbClr>
                  </a:solidFill>
                  <a:latin typeface="+mn-ea"/>
                  <a:cs typeface="Source Han Sans CN Bold" panose="020B0800000000000000" charset="-122"/>
                  <a:sym typeface="+mn-ea"/>
                </a:rPr>
                <a:t>  </a:t>
              </a:r>
              <a:endParaRPr kumimoji="1" lang="zh-CN" altLang="en-US" sz="2400" b="1">
                <a:ln w="12700">
                  <a:noFill/>
                </a:ln>
                <a:solidFill>
                  <a:srgbClr val="00469B">
                    <a:alpha val="100000"/>
                  </a:srgbClr>
                </a:solidFill>
                <a:latin typeface="+mn-ea"/>
                <a:cs typeface="Source Han Sans CN Bold" panose="020B0800000000000000" charset="-122"/>
              </a:endParaRPr>
            </a:p>
          </p:txBody>
        </p:sp>
        <p:sp>
          <p:nvSpPr>
            <p:cNvPr id="93"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94"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sp>
        <p:nvSpPr>
          <p:cNvPr id="175" name="任意多边形: 形状 43"/>
          <p:cNvSpPr/>
          <p:nvPr>
            <p:custDataLst>
              <p:tags r:id="rId1"/>
            </p:custDataLst>
          </p:nvPr>
        </p:nvSpPr>
        <p:spPr>
          <a:xfrm>
            <a:off x="1333277" y="4814430"/>
            <a:ext cx="1801654" cy="1189493"/>
          </a:xfrm>
          <a:custGeom>
            <a:avLst/>
            <a:gdLst>
              <a:gd name="connsiteX0" fmla="*/ 946969 w 1942632"/>
              <a:gd name="connsiteY0" fmla="*/ 23530 h 1283495"/>
              <a:gd name="connsiteX1" fmla="*/ 982173 w 1942632"/>
              <a:gd name="connsiteY1" fmla="*/ 0 h 1283495"/>
              <a:gd name="connsiteX2" fmla="*/ 1904588 w 1942632"/>
              <a:gd name="connsiteY2" fmla="*/ 0 h 1283495"/>
              <a:gd name="connsiteX3" fmla="*/ 1942632 w 1942632"/>
              <a:gd name="connsiteY3" fmla="*/ 38107 h 1283495"/>
              <a:gd name="connsiteX4" fmla="*/ 1942632 w 1942632"/>
              <a:gd name="connsiteY4" fmla="*/ 960540 h 1283495"/>
              <a:gd name="connsiteX5" fmla="*/ 1919081 w 1942632"/>
              <a:gd name="connsiteY5" fmla="*/ 995690 h 1283495"/>
              <a:gd name="connsiteX6" fmla="*/ 1877553 w 1942632"/>
              <a:gd name="connsiteY6" fmla="*/ 987434 h 1283495"/>
              <a:gd name="connsiteX7" fmla="*/ 1819771 w 1942632"/>
              <a:gd name="connsiteY7" fmla="*/ 929652 h 1283495"/>
              <a:gd name="connsiteX8" fmla="*/ 1765689 w 1942632"/>
              <a:gd name="connsiteY8" fmla="*/ 929787 h 1283495"/>
              <a:gd name="connsiteX9" fmla="*/ 1427581 w 1942632"/>
              <a:gd name="connsiteY9" fmla="*/ 1272148 h 1283495"/>
              <a:gd name="connsiteX10" fmla="*/ 1400455 w 1942632"/>
              <a:gd name="connsiteY10" fmla="*/ 1283495 h 1283495"/>
              <a:gd name="connsiteX11" fmla="*/ 36397 w 1942632"/>
              <a:gd name="connsiteY11" fmla="*/ 1283495 h 1283495"/>
              <a:gd name="connsiteX12" fmla="*/ 1385 w 1942632"/>
              <a:gd name="connsiteY12" fmla="*/ 1260348 h 1283495"/>
              <a:gd name="connsiteX13" fmla="*/ 8920 w 1942632"/>
              <a:gd name="connsiteY13" fmla="*/ 1219033 h 1283495"/>
              <a:gd name="connsiteX14" fmla="*/ 1010873 w 1942632"/>
              <a:gd name="connsiteY14" fmla="*/ 173517 h 1283495"/>
              <a:gd name="connsiteX15" fmla="*/ 1010331 w 1942632"/>
              <a:gd name="connsiteY15" fmla="*/ 120212 h 1283495"/>
              <a:gd name="connsiteX16" fmla="*/ 955227 w 1942632"/>
              <a:gd name="connsiteY16" fmla="*/ 65108 h 1283495"/>
              <a:gd name="connsiteX17" fmla="*/ 946969 w 1942632"/>
              <a:gd name="connsiteY17" fmla="*/ 23530 h 1283495"/>
              <a:gd name="connsiteX0-1" fmla="*/ 946969 w 1942632"/>
              <a:gd name="connsiteY0-2" fmla="*/ 23530 h 1283495"/>
              <a:gd name="connsiteX1-3" fmla="*/ 982173 w 1942632"/>
              <a:gd name="connsiteY1-4" fmla="*/ 0 h 1283495"/>
              <a:gd name="connsiteX2-5" fmla="*/ 1904588 w 1942632"/>
              <a:gd name="connsiteY2-6" fmla="*/ 0 h 1283495"/>
              <a:gd name="connsiteX3-7" fmla="*/ 1942632 w 1942632"/>
              <a:gd name="connsiteY3-8" fmla="*/ 38107 h 1283495"/>
              <a:gd name="connsiteX4-9" fmla="*/ 1942632 w 1942632"/>
              <a:gd name="connsiteY4-10" fmla="*/ 960540 h 1283495"/>
              <a:gd name="connsiteX5-11" fmla="*/ 1919081 w 1942632"/>
              <a:gd name="connsiteY5-12" fmla="*/ 995690 h 1283495"/>
              <a:gd name="connsiteX6-13" fmla="*/ 1877553 w 1942632"/>
              <a:gd name="connsiteY6-14" fmla="*/ 987434 h 1283495"/>
              <a:gd name="connsiteX7-15" fmla="*/ 1819771 w 1942632"/>
              <a:gd name="connsiteY7-16" fmla="*/ 929652 h 1283495"/>
              <a:gd name="connsiteX8-17" fmla="*/ 1765689 w 1942632"/>
              <a:gd name="connsiteY8-18" fmla="*/ 929787 h 1283495"/>
              <a:gd name="connsiteX9-19" fmla="*/ 1427581 w 1942632"/>
              <a:gd name="connsiteY9-20" fmla="*/ 1272148 h 1283495"/>
              <a:gd name="connsiteX10-21" fmla="*/ 1400455 w 1942632"/>
              <a:gd name="connsiteY10-22" fmla="*/ 1283495 h 1283495"/>
              <a:gd name="connsiteX11-23" fmla="*/ 36397 w 1942632"/>
              <a:gd name="connsiteY11-24" fmla="*/ 1283495 h 1283495"/>
              <a:gd name="connsiteX12-25" fmla="*/ 1385 w 1942632"/>
              <a:gd name="connsiteY12-26" fmla="*/ 1260348 h 1283495"/>
              <a:gd name="connsiteX13-27" fmla="*/ 8920 w 1942632"/>
              <a:gd name="connsiteY13-28" fmla="*/ 1219033 h 1283495"/>
              <a:gd name="connsiteX14-29" fmla="*/ 1010873 w 1942632"/>
              <a:gd name="connsiteY14-30" fmla="*/ 173517 h 1283495"/>
              <a:gd name="connsiteX15-31" fmla="*/ 1010331 w 1942632"/>
              <a:gd name="connsiteY15-32" fmla="*/ 120212 h 1283495"/>
              <a:gd name="connsiteX16-33" fmla="*/ 955227 w 1942632"/>
              <a:gd name="connsiteY16-34" fmla="*/ 65108 h 1283495"/>
              <a:gd name="connsiteX17-35" fmla="*/ 946969 w 1942632"/>
              <a:gd name="connsiteY17-36" fmla="*/ 23530 h 1283495"/>
              <a:gd name="connsiteX0-37" fmla="*/ 946969 w 1942632"/>
              <a:gd name="connsiteY0-38" fmla="*/ 23530 h 1283495"/>
              <a:gd name="connsiteX1-39" fmla="*/ 982173 w 1942632"/>
              <a:gd name="connsiteY1-40" fmla="*/ 0 h 1283495"/>
              <a:gd name="connsiteX2-41" fmla="*/ 1904588 w 1942632"/>
              <a:gd name="connsiteY2-42" fmla="*/ 0 h 1283495"/>
              <a:gd name="connsiteX3-43" fmla="*/ 1942632 w 1942632"/>
              <a:gd name="connsiteY3-44" fmla="*/ 38107 h 1283495"/>
              <a:gd name="connsiteX4-45" fmla="*/ 1942632 w 1942632"/>
              <a:gd name="connsiteY4-46" fmla="*/ 960540 h 1283495"/>
              <a:gd name="connsiteX5-47" fmla="*/ 1919081 w 1942632"/>
              <a:gd name="connsiteY5-48" fmla="*/ 995690 h 1283495"/>
              <a:gd name="connsiteX6-49" fmla="*/ 1877553 w 1942632"/>
              <a:gd name="connsiteY6-50" fmla="*/ 987434 h 1283495"/>
              <a:gd name="connsiteX7-51" fmla="*/ 1819771 w 1942632"/>
              <a:gd name="connsiteY7-52" fmla="*/ 929652 h 1283495"/>
              <a:gd name="connsiteX8-53" fmla="*/ 1765689 w 1942632"/>
              <a:gd name="connsiteY8-54" fmla="*/ 929787 h 1283495"/>
              <a:gd name="connsiteX9-55" fmla="*/ 1427581 w 1942632"/>
              <a:gd name="connsiteY9-56" fmla="*/ 1272148 h 1283495"/>
              <a:gd name="connsiteX10-57" fmla="*/ 1400455 w 1942632"/>
              <a:gd name="connsiteY10-58" fmla="*/ 1283495 h 1283495"/>
              <a:gd name="connsiteX11-59" fmla="*/ 36397 w 1942632"/>
              <a:gd name="connsiteY11-60" fmla="*/ 1283495 h 1283495"/>
              <a:gd name="connsiteX12-61" fmla="*/ 1385 w 1942632"/>
              <a:gd name="connsiteY12-62" fmla="*/ 1260348 h 1283495"/>
              <a:gd name="connsiteX13-63" fmla="*/ 8920 w 1942632"/>
              <a:gd name="connsiteY13-64" fmla="*/ 1219033 h 1283495"/>
              <a:gd name="connsiteX14-65" fmla="*/ 1010873 w 1942632"/>
              <a:gd name="connsiteY14-66" fmla="*/ 173517 h 1283495"/>
              <a:gd name="connsiteX15-67" fmla="*/ 1010331 w 1942632"/>
              <a:gd name="connsiteY15-68" fmla="*/ 120212 h 1283495"/>
              <a:gd name="connsiteX16-69" fmla="*/ 955227 w 1942632"/>
              <a:gd name="connsiteY16-70" fmla="*/ 65108 h 1283495"/>
              <a:gd name="connsiteX17-71" fmla="*/ 946969 w 1942632"/>
              <a:gd name="connsiteY17-72" fmla="*/ 23530 h 1283495"/>
              <a:gd name="connsiteX0-73" fmla="*/ 946969 w 1942632"/>
              <a:gd name="connsiteY0-74" fmla="*/ 23530 h 1283495"/>
              <a:gd name="connsiteX1-75" fmla="*/ 982173 w 1942632"/>
              <a:gd name="connsiteY1-76" fmla="*/ 0 h 1283495"/>
              <a:gd name="connsiteX2-77" fmla="*/ 1904588 w 1942632"/>
              <a:gd name="connsiteY2-78" fmla="*/ 0 h 1283495"/>
              <a:gd name="connsiteX3-79" fmla="*/ 1942632 w 1942632"/>
              <a:gd name="connsiteY3-80" fmla="*/ 38107 h 1283495"/>
              <a:gd name="connsiteX4-81" fmla="*/ 1942632 w 1942632"/>
              <a:gd name="connsiteY4-82" fmla="*/ 960540 h 1283495"/>
              <a:gd name="connsiteX5-83" fmla="*/ 1919081 w 1942632"/>
              <a:gd name="connsiteY5-84" fmla="*/ 995690 h 1283495"/>
              <a:gd name="connsiteX6-85" fmla="*/ 1877553 w 1942632"/>
              <a:gd name="connsiteY6-86" fmla="*/ 987434 h 1283495"/>
              <a:gd name="connsiteX7-87" fmla="*/ 1819771 w 1942632"/>
              <a:gd name="connsiteY7-88" fmla="*/ 929652 h 1283495"/>
              <a:gd name="connsiteX8-89" fmla="*/ 1765689 w 1942632"/>
              <a:gd name="connsiteY8-90" fmla="*/ 929787 h 1283495"/>
              <a:gd name="connsiteX9-91" fmla="*/ 1427581 w 1942632"/>
              <a:gd name="connsiteY9-92" fmla="*/ 1272148 h 1283495"/>
              <a:gd name="connsiteX10-93" fmla="*/ 1400455 w 1942632"/>
              <a:gd name="connsiteY10-94" fmla="*/ 1283495 h 1283495"/>
              <a:gd name="connsiteX11-95" fmla="*/ 36397 w 1942632"/>
              <a:gd name="connsiteY11-96" fmla="*/ 1283495 h 1283495"/>
              <a:gd name="connsiteX12-97" fmla="*/ 1385 w 1942632"/>
              <a:gd name="connsiteY12-98" fmla="*/ 1260348 h 1283495"/>
              <a:gd name="connsiteX13-99" fmla="*/ 8920 w 1942632"/>
              <a:gd name="connsiteY13-100" fmla="*/ 1219033 h 1283495"/>
              <a:gd name="connsiteX14-101" fmla="*/ 1010873 w 1942632"/>
              <a:gd name="connsiteY14-102" fmla="*/ 173517 h 1283495"/>
              <a:gd name="connsiteX15-103" fmla="*/ 1010331 w 1942632"/>
              <a:gd name="connsiteY15-104" fmla="*/ 120212 h 1283495"/>
              <a:gd name="connsiteX16-105" fmla="*/ 955227 w 1942632"/>
              <a:gd name="connsiteY16-106" fmla="*/ 65108 h 1283495"/>
              <a:gd name="connsiteX17-107" fmla="*/ 946969 w 1942632"/>
              <a:gd name="connsiteY17-108" fmla="*/ 23530 h 1283495"/>
              <a:gd name="connsiteX0-109" fmla="*/ 946969 w 1942632"/>
              <a:gd name="connsiteY0-110" fmla="*/ 23530 h 1283495"/>
              <a:gd name="connsiteX1-111" fmla="*/ 982173 w 1942632"/>
              <a:gd name="connsiteY1-112" fmla="*/ 0 h 1283495"/>
              <a:gd name="connsiteX2-113" fmla="*/ 1904588 w 1942632"/>
              <a:gd name="connsiteY2-114" fmla="*/ 0 h 1283495"/>
              <a:gd name="connsiteX3-115" fmla="*/ 1942632 w 1942632"/>
              <a:gd name="connsiteY3-116" fmla="*/ 38107 h 1283495"/>
              <a:gd name="connsiteX4-117" fmla="*/ 1942632 w 1942632"/>
              <a:gd name="connsiteY4-118" fmla="*/ 960540 h 1283495"/>
              <a:gd name="connsiteX5-119" fmla="*/ 1919081 w 1942632"/>
              <a:gd name="connsiteY5-120" fmla="*/ 995690 h 1283495"/>
              <a:gd name="connsiteX6-121" fmla="*/ 1877553 w 1942632"/>
              <a:gd name="connsiteY6-122" fmla="*/ 987434 h 1283495"/>
              <a:gd name="connsiteX7-123" fmla="*/ 1819771 w 1942632"/>
              <a:gd name="connsiteY7-124" fmla="*/ 929652 h 1283495"/>
              <a:gd name="connsiteX8-125" fmla="*/ 1765689 w 1942632"/>
              <a:gd name="connsiteY8-126" fmla="*/ 929787 h 1283495"/>
              <a:gd name="connsiteX9-127" fmla="*/ 1427581 w 1942632"/>
              <a:gd name="connsiteY9-128" fmla="*/ 1272148 h 1283495"/>
              <a:gd name="connsiteX10-129" fmla="*/ 1400455 w 1942632"/>
              <a:gd name="connsiteY10-130" fmla="*/ 1283495 h 1283495"/>
              <a:gd name="connsiteX11-131" fmla="*/ 36397 w 1942632"/>
              <a:gd name="connsiteY11-132" fmla="*/ 1283495 h 1283495"/>
              <a:gd name="connsiteX12-133" fmla="*/ 1385 w 1942632"/>
              <a:gd name="connsiteY12-134" fmla="*/ 1260348 h 1283495"/>
              <a:gd name="connsiteX13-135" fmla="*/ 8920 w 1942632"/>
              <a:gd name="connsiteY13-136" fmla="*/ 1219033 h 1283495"/>
              <a:gd name="connsiteX14-137" fmla="*/ 1010873 w 1942632"/>
              <a:gd name="connsiteY14-138" fmla="*/ 173517 h 1283495"/>
              <a:gd name="connsiteX15-139" fmla="*/ 1010331 w 1942632"/>
              <a:gd name="connsiteY15-140" fmla="*/ 120212 h 1283495"/>
              <a:gd name="connsiteX16-141" fmla="*/ 955227 w 1942632"/>
              <a:gd name="connsiteY16-142" fmla="*/ 65108 h 1283495"/>
              <a:gd name="connsiteX17-143" fmla="*/ 946969 w 1942632"/>
              <a:gd name="connsiteY17-144" fmla="*/ 23530 h 1283495"/>
              <a:gd name="connsiteX0-145" fmla="*/ 946969 w 1942632"/>
              <a:gd name="connsiteY0-146" fmla="*/ 23530 h 1283495"/>
              <a:gd name="connsiteX1-147" fmla="*/ 982173 w 1942632"/>
              <a:gd name="connsiteY1-148" fmla="*/ 0 h 1283495"/>
              <a:gd name="connsiteX2-149" fmla="*/ 1904588 w 1942632"/>
              <a:gd name="connsiteY2-150" fmla="*/ 0 h 1283495"/>
              <a:gd name="connsiteX3-151" fmla="*/ 1942632 w 1942632"/>
              <a:gd name="connsiteY3-152" fmla="*/ 38107 h 1283495"/>
              <a:gd name="connsiteX4-153" fmla="*/ 1942632 w 1942632"/>
              <a:gd name="connsiteY4-154" fmla="*/ 960540 h 1283495"/>
              <a:gd name="connsiteX5-155" fmla="*/ 1919081 w 1942632"/>
              <a:gd name="connsiteY5-156" fmla="*/ 995690 h 1283495"/>
              <a:gd name="connsiteX6-157" fmla="*/ 1877553 w 1942632"/>
              <a:gd name="connsiteY6-158" fmla="*/ 987434 h 1283495"/>
              <a:gd name="connsiteX7-159" fmla="*/ 1819771 w 1942632"/>
              <a:gd name="connsiteY7-160" fmla="*/ 929652 h 1283495"/>
              <a:gd name="connsiteX8-161" fmla="*/ 1765689 w 1942632"/>
              <a:gd name="connsiteY8-162" fmla="*/ 929787 h 1283495"/>
              <a:gd name="connsiteX9-163" fmla="*/ 1427581 w 1942632"/>
              <a:gd name="connsiteY9-164" fmla="*/ 1272148 h 1283495"/>
              <a:gd name="connsiteX10-165" fmla="*/ 1400455 w 1942632"/>
              <a:gd name="connsiteY10-166" fmla="*/ 1283495 h 1283495"/>
              <a:gd name="connsiteX11-167" fmla="*/ 36397 w 1942632"/>
              <a:gd name="connsiteY11-168" fmla="*/ 1283495 h 1283495"/>
              <a:gd name="connsiteX12-169" fmla="*/ 1385 w 1942632"/>
              <a:gd name="connsiteY12-170" fmla="*/ 1260348 h 1283495"/>
              <a:gd name="connsiteX13-171" fmla="*/ 8920 w 1942632"/>
              <a:gd name="connsiteY13-172" fmla="*/ 1219033 h 1283495"/>
              <a:gd name="connsiteX14-173" fmla="*/ 1010873 w 1942632"/>
              <a:gd name="connsiteY14-174" fmla="*/ 173517 h 1283495"/>
              <a:gd name="connsiteX15-175" fmla="*/ 1010331 w 1942632"/>
              <a:gd name="connsiteY15-176" fmla="*/ 120212 h 1283495"/>
              <a:gd name="connsiteX16-177" fmla="*/ 955227 w 1942632"/>
              <a:gd name="connsiteY16-178" fmla="*/ 65108 h 1283495"/>
              <a:gd name="connsiteX17-179" fmla="*/ 946969 w 1942632"/>
              <a:gd name="connsiteY17-180" fmla="*/ 23530 h 1283495"/>
              <a:gd name="connsiteX0-181" fmla="*/ 946969 w 1942632"/>
              <a:gd name="connsiteY0-182" fmla="*/ 23530 h 1283495"/>
              <a:gd name="connsiteX1-183" fmla="*/ 982173 w 1942632"/>
              <a:gd name="connsiteY1-184" fmla="*/ 0 h 1283495"/>
              <a:gd name="connsiteX2-185" fmla="*/ 1904588 w 1942632"/>
              <a:gd name="connsiteY2-186" fmla="*/ 0 h 1283495"/>
              <a:gd name="connsiteX3-187" fmla="*/ 1942632 w 1942632"/>
              <a:gd name="connsiteY3-188" fmla="*/ 38107 h 1283495"/>
              <a:gd name="connsiteX4-189" fmla="*/ 1942632 w 1942632"/>
              <a:gd name="connsiteY4-190" fmla="*/ 960540 h 1283495"/>
              <a:gd name="connsiteX5-191" fmla="*/ 1919081 w 1942632"/>
              <a:gd name="connsiteY5-192" fmla="*/ 995690 h 1283495"/>
              <a:gd name="connsiteX6-193" fmla="*/ 1877553 w 1942632"/>
              <a:gd name="connsiteY6-194" fmla="*/ 987434 h 1283495"/>
              <a:gd name="connsiteX7-195" fmla="*/ 1819771 w 1942632"/>
              <a:gd name="connsiteY7-196" fmla="*/ 929652 h 1283495"/>
              <a:gd name="connsiteX8-197" fmla="*/ 1765689 w 1942632"/>
              <a:gd name="connsiteY8-198" fmla="*/ 929787 h 1283495"/>
              <a:gd name="connsiteX9-199" fmla="*/ 1427581 w 1942632"/>
              <a:gd name="connsiteY9-200" fmla="*/ 1272148 h 1283495"/>
              <a:gd name="connsiteX10-201" fmla="*/ 1400455 w 1942632"/>
              <a:gd name="connsiteY10-202" fmla="*/ 1283495 h 1283495"/>
              <a:gd name="connsiteX11-203" fmla="*/ 36397 w 1942632"/>
              <a:gd name="connsiteY11-204" fmla="*/ 1283495 h 1283495"/>
              <a:gd name="connsiteX12-205" fmla="*/ 1385 w 1942632"/>
              <a:gd name="connsiteY12-206" fmla="*/ 1260348 h 1283495"/>
              <a:gd name="connsiteX13-207" fmla="*/ 8920 w 1942632"/>
              <a:gd name="connsiteY13-208" fmla="*/ 1219033 h 1283495"/>
              <a:gd name="connsiteX14-209" fmla="*/ 1010873 w 1942632"/>
              <a:gd name="connsiteY14-210" fmla="*/ 173517 h 1283495"/>
              <a:gd name="connsiteX15-211" fmla="*/ 1010331 w 1942632"/>
              <a:gd name="connsiteY15-212" fmla="*/ 120212 h 1283495"/>
              <a:gd name="connsiteX16-213" fmla="*/ 955227 w 1942632"/>
              <a:gd name="connsiteY16-214" fmla="*/ 65108 h 1283495"/>
              <a:gd name="connsiteX17-215" fmla="*/ 946969 w 1942632"/>
              <a:gd name="connsiteY17-216" fmla="*/ 23530 h 1283495"/>
              <a:gd name="connsiteX0-217" fmla="*/ 946969 w 1942632"/>
              <a:gd name="connsiteY0-218" fmla="*/ 23530 h 1283495"/>
              <a:gd name="connsiteX1-219" fmla="*/ 982173 w 1942632"/>
              <a:gd name="connsiteY1-220" fmla="*/ 0 h 1283495"/>
              <a:gd name="connsiteX2-221" fmla="*/ 1904588 w 1942632"/>
              <a:gd name="connsiteY2-222" fmla="*/ 0 h 1283495"/>
              <a:gd name="connsiteX3-223" fmla="*/ 1942632 w 1942632"/>
              <a:gd name="connsiteY3-224" fmla="*/ 38107 h 1283495"/>
              <a:gd name="connsiteX4-225" fmla="*/ 1942632 w 1942632"/>
              <a:gd name="connsiteY4-226" fmla="*/ 960540 h 1283495"/>
              <a:gd name="connsiteX5-227" fmla="*/ 1919081 w 1942632"/>
              <a:gd name="connsiteY5-228" fmla="*/ 995690 h 1283495"/>
              <a:gd name="connsiteX6-229" fmla="*/ 1877553 w 1942632"/>
              <a:gd name="connsiteY6-230" fmla="*/ 987434 h 1283495"/>
              <a:gd name="connsiteX7-231" fmla="*/ 1819771 w 1942632"/>
              <a:gd name="connsiteY7-232" fmla="*/ 929652 h 1283495"/>
              <a:gd name="connsiteX8-233" fmla="*/ 1765689 w 1942632"/>
              <a:gd name="connsiteY8-234" fmla="*/ 929787 h 1283495"/>
              <a:gd name="connsiteX9-235" fmla="*/ 1427581 w 1942632"/>
              <a:gd name="connsiteY9-236" fmla="*/ 1272148 h 1283495"/>
              <a:gd name="connsiteX10-237" fmla="*/ 1400455 w 1942632"/>
              <a:gd name="connsiteY10-238" fmla="*/ 1283495 h 1283495"/>
              <a:gd name="connsiteX11-239" fmla="*/ 36397 w 1942632"/>
              <a:gd name="connsiteY11-240" fmla="*/ 1283495 h 1283495"/>
              <a:gd name="connsiteX12-241" fmla="*/ 1385 w 1942632"/>
              <a:gd name="connsiteY12-242" fmla="*/ 1260348 h 1283495"/>
              <a:gd name="connsiteX13-243" fmla="*/ 8920 w 1942632"/>
              <a:gd name="connsiteY13-244" fmla="*/ 1219033 h 1283495"/>
              <a:gd name="connsiteX14-245" fmla="*/ 1010873 w 1942632"/>
              <a:gd name="connsiteY14-246" fmla="*/ 173517 h 1283495"/>
              <a:gd name="connsiteX15-247" fmla="*/ 1010331 w 1942632"/>
              <a:gd name="connsiteY15-248" fmla="*/ 120212 h 1283495"/>
              <a:gd name="connsiteX16-249" fmla="*/ 955227 w 1942632"/>
              <a:gd name="connsiteY16-250" fmla="*/ 65108 h 1283495"/>
              <a:gd name="connsiteX17-251" fmla="*/ 946969 w 1942632"/>
              <a:gd name="connsiteY17-252" fmla="*/ 23530 h 1283495"/>
              <a:gd name="connsiteX0-253" fmla="*/ 946969 w 1942632"/>
              <a:gd name="connsiteY0-254" fmla="*/ 23530 h 1283495"/>
              <a:gd name="connsiteX1-255" fmla="*/ 982173 w 1942632"/>
              <a:gd name="connsiteY1-256" fmla="*/ 0 h 1283495"/>
              <a:gd name="connsiteX2-257" fmla="*/ 1904588 w 1942632"/>
              <a:gd name="connsiteY2-258" fmla="*/ 0 h 1283495"/>
              <a:gd name="connsiteX3-259" fmla="*/ 1942632 w 1942632"/>
              <a:gd name="connsiteY3-260" fmla="*/ 38107 h 1283495"/>
              <a:gd name="connsiteX4-261" fmla="*/ 1942632 w 1942632"/>
              <a:gd name="connsiteY4-262" fmla="*/ 960540 h 1283495"/>
              <a:gd name="connsiteX5-263" fmla="*/ 1919081 w 1942632"/>
              <a:gd name="connsiteY5-264" fmla="*/ 995690 h 1283495"/>
              <a:gd name="connsiteX6-265" fmla="*/ 1877553 w 1942632"/>
              <a:gd name="connsiteY6-266" fmla="*/ 987434 h 1283495"/>
              <a:gd name="connsiteX7-267" fmla="*/ 1819771 w 1942632"/>
              <a:gd name="connsiteY7-268" fmla="*/ 929652 h 1283495"/>
              <a:gd name="connsiteX8-269" fmla="*/ 1765689 w 1942632"/>
              <a:gd name="connsiteY8-270" fmla="*/ 929787 h 1283495"/>
              <a:gd name="connsiteX9-271" fmla="*/ 1427581 w 1942632"/>
              <a:gd name="connsiteY9-272" fmla="*/ 1272148 h 1283495"/>
              <a:gd name="connsiteX10-273" fmla="*/ 1400455 w 1942632"/>
              <a:gd name="connsiteY10-274" fmla="*/ 1283495 h 1283495"/>
              <a:gd name="connsiteX11-275" fmla="*/ 36397 w 1942632"/>
              <a:gd name="connsiteY11-276" fmla="*/ 1283495 h 1283495"/>
              <a:gd name="connsiteX12-277" fmla="*/ 1385 w 1942632"/>
              <a:gd name="connsiteY12-278" fmla="*/ 1260348 h 1283495"/>
              <a:gd name="connsiteX13-279" fmla="*/ 8920 w 1942632"/>
              <a:gd name="connsiteY13-280" fmla="*/ 1219033 h 1283495"/>
              <a:gd name="connsiteX14-281" fmla="*/ 1010873 w 1942632"/>
              <a:gd name="connsiteY14-282" fmla="*/ 173517 h 1283495"/>
              <a:gd name="connsiteX15-283" fmla="*/ 1010331 w 1942632"/>
              <a:gd name="connsiteY15-284" fmla="*/ 120212 h 1283495"/>
              <a:gd name="connsiteX16-285" fmla="*/ 955227 w 1942632"/>
              <a:gd name="connsiteY16-286" fmla="*/ 65108 h 1283495"/>
              <a:gd name="connsiteX17-287" fmla="*/ 946969 w 1942632"/>
              <a:gd name="connsiteY17-288" fmla="*/ 23530 h 1283495"/>
              <a:gd name="connsiteX0-289" fmla="*/ 946969 w 1942632"/>
              <a:gd name="connsiteY0-290" fmla="*/ 23530 h 1283495"/>
              <a:gd name="connsiteX1-291" fmla="*/ 982173 w 1942632"/>
              <a:gd name="connsiteY1-292" fmla="*/ 0 h 1283495"/>
              <a:gd name="connsiteX2-293" fmla="*/ 1904588 w 1942632"/>
              <a:gd name="connsiteY2-294" fmla="*/ 0 h 1283495"/>
              <a:gd name="connsiteX3-295" fmla="*/ 1942632 w 1942632"/>
              <a:gd name="connsiteY3-296" fmla="*/ 38107 h 1283495"/>
              <a:gd name="connsiteX4-297" fmla="*/ 1942632 w 1942632"/>
              <a:gd name="connsiteY4-298" fmla="*/ 960540 h 1283495"/>
              <a:gd name="connsiteX5-299" fmla="*/ 1919081 w 1942632"/>
              <a:gd name="connsiteY5-300" fmla="*/ 995690 h 1283495"/>
              <a:gd name="connsiteX6-301" fmla="*/ 1877553 w 1942632"/>
              <a:gd name="connsiteY6-302" fmla="*/ 987434 h 1283495"/>
              <a:gd name="connsiteX7-303" fmla="*/ 1819771 w 1942632"/>
              <a:gd name="connsiteY7-304" fmla="*/ 929652 h 1283495"/>
              <a:gd name="connsiteX8-305" fmla="*/ 1765689 w 1942632"/>
              <a:gd name="connsiteY8-306" fmla="*/ 929787 h 1283495"/>
              <a:gd name="connsiteX9-307" fmla="*/ 1427581 w 1942632"/>
              <a:gd name="connsiteY9-308" fmla="*/ 1272148 h 1283495"/>
              <a:gd name="connsiteX10-309" fmla="*/ 1400455 w 1942632"/>
              <a:gd name="connsiteY10-310" fmla="*/ 1283495 h 1283495"/>
              <a:gd name="connsiteX11-311" fmla="*/ 36397 w 1942632"/>
              <a:gd name="connsiteY11-312" fmla="*/ 1283495 h 1283495"/>
              <a:gd name="connsiteX12-313" fmla="*/ 1385 w 1942632"/>
              <a:gd name="connsiteY12-314" fmla="*/ 1260348 h 1283495"/>
              <a:gd name="connsiteX13-315" fmla="*/ 8920 w 1942632"/>
              <a:gd name="connsiteY13-316" fmla="*/ 1219033 h 1283495"/>
              <a:gd name="connsiteX14-317" fmla="*/ 1010873 w 1942632"/>
              <a:gd name="connsiteY14-318" fmla="*/ 173517 h 1283495"/>
              <a:gd name="connsiteX15-319" fmla="*/ 1010331 w 1942632"/>
              <a:gd name="connsiteY15-320" fmla="*/ 120212 h 1283495"/>
              <a:gd name="connsiteX16-321" fmla="*/ 955227 w 1942632"/>
              <a:gd name="connsiteY16-322" fmla="*/ 65108 h 1283495"/>
              <a:gd name="connsiteX17-323" fmla="*/ 946969 w 1942632"/>
              <a:gd name="connsiteY17-324" fmla="*/ 23530 h 1283495"/>
              <a:gd name="connsiteX0-325" fmla="*/ 946969 w 1942632"/>
              <a:gd name="connsiteY0-326" fmla="*/ 23530 h 1283495"/>
              <a:gd name="connsiteX1-327" fmla="*/ 982173 w 1942632"/>
              <a:gd name="connsiteY1-328" fmla="*/ 0 h 1283495"/>
              <a:gd name="connsiteX2-329" fmla="*/ 1904588 w 1942632"/>
              <a:gd name="connsiteY2-330" fmla="*/ 0 h 1283495"/>
              <a:gd name="connsiteX3-331" fmla="*/ 1942632 w 1942632"/>
              <a:gd name="connsiteY3-332" fmla="*/ 38107 h 1283495"/>
              <a:gd name="connsiteX4-333" fmla="*/ 1942632 w 1942632"/>
              <a:gd name="connsiteY4-334" fmla="*/ 960540 h 1283495"/>
              <a:gd name="connsiteX5-335" fmla="*/ 1919081 w 1942632"/>
              <a:gd name="connsiteY5-336" fmla="*/ 995690 h 1283495"/>
              <a:gd name="connsiteX6-337" fmla="*/ 1877553 w 1942632"/>
              <a:gd name="connsiteY6-338" fmla="*/ 987434 h 1283495"/>
              <a:gd name="connsiteX7-339" fmla="*/ 1819771 w 1942632"/>
              <a:gd name="connsiteY7-340" fmla="*/ 929652 h 1283495"/>
              <a:gd name="connsiteX8-341" fmla="*/ 1765689 w 1942632"/>
              <a:gd name="connsiteY8-342" fmla="*/ 929787 h 1283495"/>
              <a:gd name="connsiteX9-343" fmla="*/ 1427581 w 1942632"/>
              <a:gd name="connsiteY9-344" fmla="*/ 1272148 h 1283495"/>
              <a:gd name="connsiteX10-345" fmla="*/ 1400455 w 1942632"/>
              <a:gd name="connsiteY10-346" fmla="*/ 1283495 h 1283495"/>
              <a:gd name="connsiteX11-347" fmla="*/ 36397 w 1942632"/>
              <a:gd name="connsiteY11-348" fmla="*/ 1283495 h 1283495"/>
              <a:gd name="connsiteX12-349" fmla="*/ 1385 w 1942632"/>
              <a:gd name="connsiteY12-350" fmla="*/ 1260348 h 1283495"/>
              <a:gd name="connsiteX13-351" fmla="*/ 8920 w 1942632"/>
              <a:gd name="connsiteY13-352" fmla="*/ 1219033 h 1283495"/>
              <a:gd name="connsiteX14-353" fmla="*/ 1010873 w 1942632"/>
              <a:gd name="connsiteY14-354" fmla="*/ 173517 h 1283495"/>
              <a:gd name="connsiteX15-355" fmla="*/ 1010331 w 1942632"/>
              <a:gd name="connsiteY15-356" fmla="*/ 120212 h 1283495"/>
              <a:gd name="connsiteX16-357" fmla="*/ 955227 w 1942632"/>
              <a:gd name="connsiteY16-358" fmla="*/ 65108 h 1283495"/>
              <a:gd name="connsiteX17-359" fmla="*/ 946969 w 1942632"/>
              <a:gd name="connsiteY17-360" fmla="*/ 23530 h 1283495"/>
              <a:gd name="connsiteX0-361" fmla="*/ 946969 w 1942632"/>
              <a:gd name="connsiteY0-362" fmla="*/ 23530 h 1283495"/>
              <a:gd name="connsiteX1-363" fmla="*/ 982173 w 1942632"/>
              <a:gd name="connsiteY1-364" fmla="*/ 0 h 1283495"/>
              <a:gd name="connsiteX2-365" fmla="*/ 1904588 w 1942632"/>
              <a:gd name="connsiteY2-366" fmla="*/ 0 h 1283495"/>
              <a:gd name="connsiteX3-367" fmla="*/ 1942632 w 1942632"/>
              <a:gd name="connsiteY3-368" fmla="*/ 38107 h 1283495"/>
              <a:gd name="connsiteX4-369" fmla="*/ 1942632 w 1942632"/>
              <a:gd name="connsiteY4-370" fmla="*/ 960540 h 1283495"/>
              <a:gd name="connsiteX5-371" fmla="*/ 1919081 w 1942632"/>
              <a:gd name="connsiteY5-372" fmla="*/ 995690 h 1283495"/>
              <a:gd name="connsiteX6-373" fmla="*/ 1877553 w 1942632"/>
              <a:gd name="connsiteY6-374" fmla="*/ 987434 h 1283495"/>
              <a:gd name="connsiteX7-375" fmla="*/ 1819771 w 1942632"/>
              <a:gd name="connsiteY7-376" fmla="*/ 929652 h 1283495"/>
              <a:gd name="connsiteX8-377" fmla="*/ 1765689 w 1942632"/>
              <a:gd name="connsiteY8-378" fmla="*/ 929787 h 1283495"/>
              <a:gd name="connsiteX9-379" fmla="*/ 1427581 w 1942632"/>
              <a:gd name="connsiteY9-380" fmla="*/ 1272148 h 1283495"/>
              <a:gd name="connsiteX10-381" fmla="*/ 1400455 w 1942632"/>
              <a:gd name="connsiteY10-382" fmla="*/ 1283495 h 1283495"/>
              <a:gd name="connsiteX11-383" fmla="*/ 36397 w 1942632"/>
              <a:gd name="connsiteY11-384" fmla="*/ 1283495 h 1283495"/>
              <a:gd name="connsiteX12-385" fmla="*/ 1385 w 1942632"/>
              <a:gd name="connsiteY12-386" fmla="*/ 1260348 h 1283495"/>
              <a:gd name="connsiteX13-387" fmla="*/ 8920 w 1942632"/>
              <a:gd name="connsiteY13-388" fmla="*/ 1219033 h 1283495"/>
              <a:gd name="connsiteX14-389" fmla="*/ 1010873 w 1942632"/>
              <a:gd name="connsiteY14-390" fmla="*/ 173517 h 1283495"/>
              <a:gd name="connsiteX15-391" fmla="*/ 1010331 w 1942632"/>
              <a:gd name="connsiteY15-392" fmla="*/ 120212 h 1283495"/>
              <a:gd name="connsiteX16-393" fmla="*/ 955227 w 1942632"/>
              <a:gd name="connsiteY16-394" fmla="*/ 65108 h 1283495"/>
              <a:gd name="connsiteX17-395" fmla="*/ 946969 w 1942632"/>
              <a:gd name="connsiteY17-396" fmla="*/ 23530 h 1283495"/>
              <a:gd name="connsiteX0-397" fmla="*/ 946969 w 1942632"/>
              <a:gd name="connsiteY0-398" fmla="*/ 23530 h 1283495"/>
              <a:gd name="connsiteX1-399" fmla="*/ 982173 w 1942632"/>
              <a:gd name="connsiteY1-400" fmla="*/ 0 h 1283495"/>
              <a:gd name="connsiteX2-401" fmla="*/ 1904588 w 1942632"/>
              <a:gd name="connsiteY2-402" fmla="*/ 0 h 1283495"/>
              <a:gd name="connsiteX3-403" fmla="*/ 1942632 w 1942632"/>
              <a:gd name="connsiteY3-404" fmla="*/ 38107 h 1283495"/>
              <a:gd name="connsiteX4-405" fmla="*/ 1942632 w 1942632"/>
              <a:gd name="connsiteY4-406" fmla="*/ 960540 h 1283495"/>
              <a:gd name="connsiteX5-407" fmla="*/ 1919081 w 1942632"/>
              <a:gd name="connsiteY5-408" fmla="*/ 995690 h 1283495"/>
              <a:gd name="connsiteX6-409" fmla="*/ 1877553 w 1942632"/>
              <a:gd name="connsiteY6-410" fmla="*/ 987434 h 1283495"/>
              <a:gd name="connsiteX7-411" fmla="*/ 1819771 w 1942632"/>
              <a:gd name="connsiteY7-412" fmla="*/ 929652 h 1283495"/>
              <a:gd name="connsiteX8-413" fmla="*/ 1765689 w 1942632"/>
              <a:gd name="connsiteY8-414" fmla="*/ 929787 h 1283495"/>
              <a:gd name="connsiteX9-415" fmla="*/ 1427581 w 1942632"/>
              <a:gd name="connsiteY9-416" fmla="*/ 1272148 h 1283495"/>
              <a:gd name="connsiteX10-417" fmla="*/ 1400455 w 1942632"/>
              <a:gd name="connsiteY10-418" fmla="*/ 1283495 h 1283495"/>
              <a:gd name="connsiteX11-419" fmla="*/ 36397 w 1942632"/>
              <a:gd name="connsiteY11-420" fmla="*/ 1283495 h 1283495"/>
              <a:gd name="connsiteX12-421" fmla="*/ 1385 w 1942632"/>
              <a:gd name="connsiteY12-422" fmla="*/ 1260348 h 1283495"/>
              <a:gd name="connsiteX13-423" fmla="*/ 8920 w 1942632"/>
              <a:gd name="connsiteY13-424" fmla="*/ 1219033 h 1283495"/>
              <a:gd name="connsiteX14-425" fmla="*/ 1010873 w 1942632"/>
              <a:gd name="connsiteY14-426" fmla="*/ 173517 h 1283495"/>
              <a:gd name="connsiteX15-427" fmla="*/ 1010331 w 1942632"/>
              <a:gd name="connsiteY15-428" fmla="*/ 120212 h 1283495"/>
              <a:gd name="connsiteX16-429" fmla="*/ 955227 w 1942632"/>
              <a:gd name="connsiteY16-430" fmla="*/ 65108 h 1283495"/>
              <a:gd name="connsiteX17-431" fmla="*/ 946969 w 1942632"/>
              <a:gd name="connsiteY17-432" fmla="*/ 23530 h 1283495"/>
              <a:gd name="connsiteX0-433" fmla="*/ 946969 w 1942632"/>
              <a:gd name="connsiteY0-434" fmla="*/ 23530 h 1283495"/>
              <a:gd name="connsiteX1-435" fmla="*/ 982173 w 1942632"/>
              <a:gd name="connsiteY1-436" fmla="*/ 0 h 1283495"/>
              <a:gd name="connsiteX2-437" fmla="*/ 1904588 w 1942632"/>
              <a:gd name="connsiteY2-438" fmla="*/ 0 h 1283495"/>
              <a:gd name="connsiteX3-439" fmla="*/ 1942632 w 1942632"/>
              <a:gd name="connsiteY3-440" fmla="*/ 38107 h 1283495"/>
              <a:gd name="connsiteX4-441" fmla="*/ 1942632 w 1942632"/>
              <a:gd name="connsiteY4-442" fmla="*/ 960540 h 1283495"/>
              <a:gd name="connsiteX5-443" fmla="*/ 1919081 w 1942632"/>
              <a:gd name="connsiteY5-444" fmla="*/ 995690 h 1283495"/>
              <a:gd name="connsiteX6-445" fmla="*/ 1877553 w 1942632"/>
              <a:gd name="connsiteY6-446" fmla="*/ 987434 h 1283495"/>
              <a:gd name="connsiteX7-447" fmla="*/ 1819771 w 1942632"/>
              <a:gd name="connsiteY7-448" fmla="*/ 929652 h 1283495"/>
              <a:gd name="connsiteX8-449" fmla="*/ 1765689 w 1942632"/>
              <a:gd name="connsiteY8-450" fmla="*/ 929787 h 1283495"/>
              <a:gd name="connsiteX9-451" fmla="*/ 1427581 w 1942632"/>
              <a:gd name="connsiteY9-452" fmla="*/ 1272148 h 1283495"/>
              <a:gd name="connsiteX10-453" fmla="*/ 1400455 w 1942632"/>
              <a:gd name="connsiteY10-454" fmla="*/ 1283495 h 1283495"/>
              <a:gd name="connsiteX11-455" fmla="*/ 36397 w 1942632"/>
              <a:gd name="connsiteY11-456" fmla="*/ 1283495 h 1283495"/>
              <a:gd name="connsiteX12-457" fmla="*/ 1385 w 1942632"/>
              <a:gd name="connsiteY12-458" fmla="*/ 1260348 h 1283495"/>
              <a:gd name="connsiteX13-459" fmla="*/ 8920 w 1942632"/>
              <a:gd name="connsiteY13-460" fmla="*/ 1219033 h 1283495"/>
              <a:gd name="connsiteX14-461" fmla="*/ 1010873 w 1942632"/>
              <a:gd name="connsiteY14-462" fmla="*/ 173517 h 1283495"/>
              <a:gd name="connsiteX15-463" fmla="*/ 1010331 w 1942632"/>
              <a:gd name="connsiteY15-464" fmla="*/ 120212 h 1283495"/>
              <a:gd name="connsiteX16-465" fmla="*/ 955227 w 1942632"/>
              <a:gd name="connsiteY16-466" fmla="*/ 65108 h 1283495"/>
              <a:gd name="connsiteX17-467" fmla="*/ 946969 w 1942632"/>
              <a:gd name="connsiteY17-468" fmla="*/ 23530 h 1283495"/>
              <a:gd name="connsiteX0-469" fmla="*/ 946969 w 1942632"/>
              <a:gd name="connsiteY0-470" fmla="*/ 23530 h 1283495"/>
              <a:gd name="connsiteX1-471" fmla="*/ 982173 w 1942632"/>
              <a:gd name="connsiteY1-472" fmla="*/ 0 h 1283495"/>
              <a:gd name="connsiteX2-473" fmla="*/ 1904588 w 1942632"/>
              <a:gd name="connsiteY2-474" fmla="*/ 0 h 1283495"/>
              <a:gd name="connsiteX3-475" fmla="*/ 1942632 w 1942632"/>
              <a:gd name="connsiteY3-476" fmla="*/ 38107 h 1283495"/>
              <a:gd name="connsiteX4-477" fmla="*/ 1942632 w 1942632"/>
              <a:gd name="connsiteY4-478" fmla="*/ 960540 h 1283495"/>
              <a:gd name="connsiteX5-479" fmla="*/ 1919081 w 1942632"/>
              <a:gd name="connsiteY5-480" fmla="*/ 995690 h 1283495"/>
              <a:gd name="connsiteX6-481" fmla="*/ 1877553 w 1942632"/>
              <a:gd name="connsiteY6-482" fmla="*/ 987434 h 1283495"/>
              <a:gd name="connsiteX7-483" fmla="*/ 1819771 w 1942632"/>
              <a:gd name="connsiteY7-484" fmla="*/ 929652 h 1283495"/>
              <a:gd name="connsiteX8-485" fmla="*/ 1765689 w 1942632"/>
              <a:gd name="connsiteY8-486" fmla="*/ 929787 h 1283495"/>
              <a:gd name="connsiteX9-487" fmla="*/ 1427581 w 1942632"/>
              <a:gd name="connsiteY9-488" fmla="*/ 1272148 h 1283495"/>
              <a:gd name="connsiteX10-489" fmla="*/ 1400455 w 1942632"/>
              <a:gd name="connsiteY10-490" fmla="*/ 1283495 h 1283495"/>
              <a:gd name="connsiteX11-491" fmla="*/ 36397 w 1942632"/>
              <a:gd name="connsiteY11-492" fmla="*/ 1283495 h 1283495"/>
              <a:gd name="connsiteX12-493" fmla="*/ 1385 w 1942632"/>
              <a:gd name="connsiteY12-494" fmla="*/ 1260348 h 1283495"/>
              <a:gd name="connsiteX13-495" fmla="*/ 8920 w 1942632"/>
              <a:gd name="connsiteY13-496" fmla="*/ 1219033 h 1283495"/>
              <a:gd name="connsiteX14-497" fmla="*/ 1010873 w 1942632"/>
              <a:gd name="connsiteY14-498" fmla="*/ 173517 h 1283495"/>
              <a:gd name="connsiteX15-499" fmla="*/ 1010331 w 1942632"/>
              <a:gd name="connsiteY15-500" fmla="*/ 120212 h 1283495"/>
              <a:gd name="connsiteX16-501" fmla="*/ 955227 w 1942632"/>
              <a:gd name="connsiteY16-502" fmla="*/ 65108 h 1283495"/>
              <a:gd name="connsiteX17-503" fmla="*/ 946969 w 1942632"/>
              <a:gd name="connsiteY17-504" fmla="*/ 23530 h 1283495"/>
              <a:gd name="connsiteX0-505" fmla="*/ 946969 w 1942632"/>
              <a:gd name="connsiteY0-506" fmla="*/ 23530 h 1283495"/>
              <a:gd name="connsiteX1-507" fmla="*/ 982173 w 1942632"/>
              <a:gd name="connsiteY1-508" fmla="*/ 0 h 1283495"/>
              <a:gd name="connsiteX2-509" fmla="*/ 1904588 w 1942632"/>
              <a:gd name="connsiteY2-510" fmla="*/ 0 h 1283495"/>
              <a:gd name="connsiteX3-511" fmla="*/ 1942632 w 1942632"/>
              <a:gd name="connsiteY3-512" fmla="*/ 38107 h 1283495"/>
              <a:gd name="connsiteX4-513" fmla="*/ 1942632 w 1942632"/>
              <a:gd name="connsiteY4-514" fmla="*/ 960540 h 1283495"/>
              <a:gd name="connsiteX5-515" fmla="*/ 1919081 w 1942632"/>
              <a:gd name="connsiteY5-516" fmla="*/ 995690 h 1283495"/>
              <a:gd name="connsiteX6-517" fmla="*/ 1877553 w 1942632"/>
              <a:gd name="connsiteY6-518" fmla="*/ 987434 h 1283495"/>
              <a:gd name="connsiteX7-519" fmla="*/ 1819771 w 1942632"/>
              <a:gd name="connsiteY7-520" fmla="*/ 929652 h 1283495"/>
              <a:gd name="connsiteX8-521" fmla="*/ 1765689 w 1942632"/>
              <a:gd name="connsiteY8-522" fmla="*/ 929787 h 1283495"/>
              <a:gd name="connsiteX9-523" fmla="*/ 1427581 w 1942632"/>
              <a:gd name="connsiteY9-524" fmla="*/ 1272148 h 1283495"/>
              <a:gd name="connsiteX10-525" fmla="*/ 1400455 w 1942632"/>
              <a:gd name="connsiteY10-526" fmla="*/ 1283495 h 1283495"/>
              <a:gd name="connsiteX11-527" fmla="*/ 36397 w 1942632"/>
              <a:gd name="connsiteY11-528" fmla="*/ 1283495 h 1283495"/>
              <a:gd name="connsiteX12-529" fmla="*/ 1385 w 1942632"/>
              <a:gd name="connsiteY12-530" fmla="*/ 1260348 h 1283495"/>
              <a:gd name="connsiteX13-531" fmla="*/ 8920 w 1942632"/>
              <a:gd name="connsiteY13-532" fmla="*/ 1219033 h 1283495"/>
              <a:gd name="connsiteX14-533" fmla="*/ 1010873 w 1942632"/>
              <a:gd name="connsiteY14-534" fmla="*/ 173517 h 1283495"/>
              <a:gd name="connsiteX15-535" fmla="*/ 1010331 w 1942632"/>
              <a:gd name="connsiteY15-536" fmla="*/ 120212 h 1283495"/>
              <a:gd name="connsiteX16-537" fmla="*/ 955227 w 1942632"/>
              <a:gd name="connsiteY16-538" fmla="*/ 65108 h 1283495"/>
              <a:gd name="connsiteX17-539" fmla="*/ 946969 w 1942632"/>
              <a:gd name="connsiteY17-540" fmla="*/ 23530 h 1283495"/>
              <a:gd name="connsiteX0-541" fmla="*/ 946969 w 1942632"/>
              <a:gd name="connsiteY0-542" fmla="*/ 23530 h 1283495"/>
              <a:gd name="connsiteX1-543" fmla="*/ 982173 w 1942632"/>
              <a:gd name="connsiteY1-544" fmla="*/ 0 h 1283495"/>
              <a:gd name="connsiteX2-545" fmla="*/ 1904588 w 1942632"/>
              <a:gd name="connsiteY2-546" fmla="*/ 0 h 1283495"/>
              <a:gd name="connsiteX3-547" fmla="*/ 1942632 w 1942632"/>
              <a:gd name="connsiteY3-548" fmla="*/ 38107 h 1283495"/>
              <a:gd name="connsiteX4-549" fmla="*/ 1942632 w 1942632"/>
              <a:gd name="connsiteY4-550" fmla="*/ 960540 h 1283495"/>
              <a:gd name="connsiteX5-551" fmla="*/ 1919081 w 1942632"/>
              <a:gd name="connsiteY5-552" fmla="*/ 995690 h 1283495"/>
              <a:gd name="connsiteX6-553" fmla="*/ 1877553 w 1942632"/>
              <a:gd name="connsiteY6-554" fmla="*/ 987434 h 1283495"/>
              <a:gd name="connsiteX7-555" fmla="*/ 1819771 w 1942632"/>
              <a:gd name="connsiteY7-556" fmla="*/ 929652 h 1283495"/>
              <a:gd name="connsiteX8-557" fmla="*/ 1765689 w 1942632"/>
              <a:gd name="connsiteY8-558" fmla="*/ 929787 h 1283495"/>
              <a:gd name="connsiteX9-559" fmla="*/ 1427581 w 1942632"/>
              <a:gd name="connsiteY9-560" fmla="*/ 1272148 h 1283495"/>
              <a:gd name="connsiteX10-561" fmla="*/ 1400455 w 1942632"/>
              <a:gd name="connsiteY10-562" fmla="*/ 1283495 h 1283495"/>
              <a:gd name="connsiteX11-563" fmla="*/ 36397 w 1942632"/>
              <a:gd name="connsiteY11-564" fmla="*/ 1283495 h 1283495"/>
              <a:gd name="connsiteX12-565" fmla="*/ 1385 w 1942632"/>
              <a:gd name="connsiteY12-566" fmla="*/ 1260348 h 1283495"/>
              <a:gd name="connsiteX13-567" fmla="*/ 8920 w 1942632"/>
              <a:gd name="connsiteY13-568" fmla="*/ 1219033 h 1283495"/>
              <a:gd name="connsiteX14-569" fmla="*/ 1010873 w 1942632"/>
              <a:gd name="connsiteY14-570" fmla="*/ 173517 h 1283495"/>
              <a:gd name="connsiteX15-571" fmla="*/ 1010331 w 1942632"/>
              <a:gd name="connsiteY15-572" fmla="*/ 120212 h 1283495"/>
              <a:gd name="connsiteX16-573" fmla="*/ 955227 w 1942632"/>
              <a:gd name="connsiteY16-574" fmla="*/ 65108 h 1283495"/>
              <a:gd name="connsiteX17-575" fmla="*/ 946969 w 1942632"/>
              <a:gd name="connsiteY17-576" fmla="*/ 23530 h 1283495"/>
              <a:gd name="connsiteX0-577" fmla="*/ 946969 w 1942632"/>
              <a:gd name="connsiteY0-578" fmla="*/ 23530 h 1283495"/>
              <a:gd name="connsiteX1-579" fmla="*/ 982173 w 1942632"/>
              <a:gd name="connsiteY1-580" fmla="*/ 0 h 1283495"/>
              <a:gd name="connsiteX2-581" fmla="*/ 1904588 w 1942632"/>
              <a:gd name="connsiteY2-582" fmla="*/ 0 h 1283495"/>
              <a:gd name="connsiteX3-583" fmla="*/ 1942632 w 1942632"/>
              <a:gd name="connsiteY3-584" fmla="*/ 38107 h 1283495"/>
              <a:gd name="connsiteX4-585" fmla="*/ 1942632 w 1942632"/>
              <a:gd name="connsiteY4-586" fmla="*/ 960540 h 1283495"/>
              <a:gd name="connsiteX5-587" fmla="*/ 1919081 w 1942632"/>
              <a:gd name="connsiteY5-588" fmla="*/ 995690 h 1283495"/>
              <a:gd name="connsiteX6-589" fmla="*/ 1877553 w 1942632"/>
              <a:gd name="connsiteY6-590" fmla="*/ 987434 h 1283495"/>
              <a:gd name="connsiteX7-591" fmla="*/ 1819771 w 1942632"/>
              <a:gd name="connsiteY7-592" fmla="*/ 929652 h 1283495"/>
              <a:gd name="connsiteX8-593" fmla="*/ 1765689 w 1942632"/>
              <a:gd name="connsiteY8-594" fmla="*/ 929787 h 1283495"/>
              <a:gd name="connsiteX9-595" fmla="*/ 1427581 w 1942632"/>
              <a:gd name="connsiteY9-596" fmla="*/ 1272148 h 1283495"/>
              <a:gd name="connsiteX10-597" fmla="*/ 1400455 w 1942632"/>
              <a:gd name="connsiteY10-598" fmla="*/ 1283495 h 1283495"/>
              <a:gd name="connsiteX11-599" fmla="*/ 36397 w 1942632"/>
              <a:gd name="connsiteY11-600" fmla="*/ 1283495 h 1283495"/>
              <a:gd name="connsiteX12-601" fmla="*/ 1385 w 1942632"/>
              <a:gd name="connsiteY12-602" fmla="*/ 1260348 h 1283495"/>
              <a:gd name="connsiteX13-603" fmla="*/ 8920 w 1942632"/>
              <a:gd name="connsiteY13-604" fmla="*/ 1219033 h 1283495"/>
              <a:gd name="connsiteX14-605" fmla="*/ 1010873 w 1942632"/>
              <a:gd name="connsiteY14-606" fmla="*/ 173517 h 1283495"/>
              <a:gd name="connsiteX15-607" fmla="*/ 1010331 w 1942632"/>
              <a:gd name="connsiteY15-608" fmla="*/ 120212 h 1283495"/>
              <a:gd name="connsiteX16-609" fmla="*/ 955227 w 1942632"/>
              <a:gd name="connsiteY16-610" fmla="*/ 65108 h 1283495"/>
              <a:gd name="connsiteX17-611" fmla="*/ 946969 w 1942632"/>
              <a:gd name="connsiteY17-612" fmla="*/ 23530 h 1283495"/>
              <a:gd name="connsiteX0-613" fmla="*/ 946969 w 1942632"/>
              <a:gd name="connsiteY0-614" fmla="*/ 23530 h 1283495"/>
              <a:gd name="connsiteX1-615" fmla="*/ 982173 w 1942632"/>
              <a:gd name="connsiteY1-616" fmla="*/ 0 h 1283495"/>
              <a:gd name="connsiteX2-617" fmla="*/ 1904588 w 1942632"/>
              <a:gd name="connsiteY2-618" fmla="*/ 0 h 1283495"/>
              <a:gd name="connsiteX3-619" fmla="*/ 1942632 w 1942632"/>
              <a:gd name="connsiteY3-620" fmla="*/ 38107 h 1283495"/>
              <a:gd name="connsiteX4-621" fmla="*/ 1942632 w 1942632"/>
              <a:gd name="connsiteY4-622" fmla="*/ 960540 h 1283495"/>
              <a:gd name="connsiteX5-623" fmla="*/ 1919081 w 1942632"/>
              <a:gd name="connsiteY5-624" fmla="*/ 995690 h 1283495"/>
              <a:gd name="connsiteX6-625" fmla="*/ 1877553 w 1942632"/>
              <a:gd name="connsiteY6-626" fmla="*/ 987434 h 1283495"/>
              <a:gd name="connsiteX7-627" fmla="*/ 1819771 w 1942632"/>
              <a:gd name="connsiteY7-628" fmla="*/ 929652 h 1283495"/>
              <a:gd name="connsiteX8-629" fmla="*/ 1765689 w 1942632"/>
              <a:gd name="connsiteY8-630" fmla="*/ 929787 h 1283495"/>
              <a:gd name="connsiteX9-631" fmla="*/ 1427581 w 1942632"/>
              <a:gd name="connsiteY9-632" fmla="*/ 1272148 h 1283495"/>
              <a:gd name="connsiteX10-633" fmla="*/ 1400455 w 1942632"/>
              <a:gd name="connsiteY10-634" fmla="*/ 1283495 h 1283495"/>
              <a:gd name="connsiteX11-635" fmla="*/ 36397 w 1942632"/>
              <a:gd name="connsiteY11-636" fmla="*/ 1283495 h 1283495"/>
              <a:gd name="connsiteX12-637" fmla="*/ 1385 w 1942632"/>
              <a:gd name="connsiteY12-638" fmla="*/ 1260348 h 1283495"/>
              <a:gd name="connsiteX13-639" fmla="*/ 8920 w 1942632"/>
              <a:gd name="connsiteY13-640" fmla="*/ 1219033 h 1283495"/>
              <a:gd name="connsiteX14-641" fmla="*/ 1010873 w 1942632"/>
              <a:gd name="connsiteY14-642" fmla="*/ 173517 h 1283495"/>
              <a:gd name="connsiteX15-643" fmla="*/ 1010331 w 1942632"/>
              <a:gd name="connsiteY15-644" fmla="*/ 120212 h 1283495"/>
              <a:gd name="connsiteX16-645" fmla="*/ 955227 w 1942632"/>
              <a:gd name="connsiteY16-646" fmla="*/ 65108 h 1283495"/>
              <a:gd name="connsiteX17-647" fmla="*/ 946969 w 1942632"/>
              <a:gd name="connsiteY17-648" fmla="*/ 23530 h 1283495"/>
              <a:gd name="connsiteX0-649" fmla="*/ 946969 w 1942632"/>
              <a:gd name="connsiteY0-650" fmla="*/ 23530 h 1283495"/>
              <a:gd name="connsiteX1-651" fmla="*/ 982173 w 1942632"/>
              <a:gd name="connsiteY1-652" fmla="*/ 0 h 1283495"/>
              <a:gd name="connsiteX2-653" fmla="*/ 1904588 w 1942632"/>
              <a:gd name="connsiteY2-654" fmla="*/ 0 h 1283495"/>
              <a:gd name="connsiteX3-655" fmla="*/ 1942632 w 1942632"/>
              <a:gd name="connsiteY3-656" fmla="*/ 38107 h 1283495"/>
              <a:gd name="connsiteX4-657" fmla="*/ 1942632 w 1942632"/>
              <a:gd name="connsiteY4-658" fmla="*/ 960540 h 1283495"/>
              <a:gd name="connsiteX5-659" fmla="*/ 1919081 w 1942632"/>
              <a:gd name="connsiteY5-660" fmla="*/ 995690 h 1283495"/>
              <a:gd name="connsiteX6-661" fmla="*/ 1877553 w 1942632"/>
              <a:gd name="connsiteY6-662" fmla="*/ 987434 h 1283495"/>
              <a:gd name="connsiteX7-663" fmla="*/ 1819771 w 1942632"/>
              <a:gd name="connsiteY7-664" fmla="*/ 929652 h 1283495"/>
              <a:gd name="connsiteX8-665" fmla="*/ 1765689 w 1942632"/>
              <a:gd name="connsiteY8-666" fmla="*/ 929787 h 1283495"/>
              <a:gd name="connsiteX9-667" fmla="*/ 1427581 w 1942632"/>
              <a:gd name="connsiteY9-668" fmla="*/ 1272148 h 1283495"/>
              <a:gd name="connsiteX10-669" fmla="*/ 1400455 w 1942632"/>
              <a:gd name="connsiteY10-670" fmla="*/ 1283495 h 1283495"/>
              <a:gd name="connsiteX11-671" fmla="*/ 36397 w 1942632"/>
              <a:gd name="connsiteY11-672" fmla="*/ 1283495 h 1283495"/>
              <a:gd name="connsiteX12-673" fmla="*/ 1385 w 1942632"/>
              <a:gd name="connsiteY12-674" fmla="*/ 1260348 h 1283495"/>
              <a:gd name="connsiteX13-675" fmla="*/ 8920 w 1942632"/>
              <a:gd name="connsiteY13-676" fmla="*/ 1219033 h 1283495"/>
              <a:gd name="connsiteX14-677" fmla="*/ 1010873 w 1942632"/>
              <a:gd name="connsiteY14-678" fmla="*/ 173517 h 1283495"/>
              <a:gd name="connsiteX15-679" fmla="*/ 1010331 w 1942632"/>
              <a:gd name="connsiteY15-680" fmla="*/ 120212 h 1283495"/>
              <a:gd name="connsiteX16-681" fmla="*/ 955227 w 1942632"/>
              <a:gd name="connsiteY16-682" fmla="*/ 65108 h 1283495"/>
              <a:gd name="connsiteX17-683" fmla="*/ 946969 w 1942632"/>
              <a:gd name="connsiteY17-684" fmla="*/ 23530 h 1283495"/>
              <a:gd name="connsiteX0-685" fmla="*/ 946969 w 1942632"/>
              <a:gd name="connsiteY0-686" fmla="*/ 23530 h 1283495"/>
              <a:gd name="connsiteX1-687" fmla="*/ 982173 w 1942632"/>
              <a:gd name="connsiteY1-688" fmla="*/ 0 h 1283495"/>
              <a:gd name="connsiteX2-689" fmla="*/ 1904588 w 1942632"/>
              <a:gd name="connsiteY2-690" fmla="*/ 0 h 1283495"/>
              <a:gd name="connsiteX3-691" fmla="*/ 1942632 w 1942632"/>
              <a:gd name="connsiteY3-692" fmla="*/ 38107 h 1283495"/>
              <a:gd name="connsiteX4-693" fmla="*/ 1942632 w 1942632"/>
              <a:gd name="connsiteY4-694" fmla="*/ 960540 h 1283495"/>
              <a:gd name="connsiteX5-695" fmla="*/ 1919081 w 1942632"/>
              <a:gd name="connsiteY5-696" fmla="*/ 995690 h 1283495"/>
              <a:gd name="connsiteX6-697" fmla="*/ 1877553 w 1942632"/>
              <a:gd name="connsiteY6-698" fmla="*/ 987434 h 1283495"/>
              <a:gd name="connsiteX7-699" fmla="*/ 1819771 w 1942632"/>
              <a:gd name="connsiteY7-700" fmla="*/ 929652 h 1283495"/>
              <a:gd name="connsiteX8-701" fmla="*/ 1765689 w 1942632"/>
              <a:gd name="connsiteY8-702" fmla="*/ 929787 h 1283495"/>
              <a:gd name="connsiteX9-703" fmla="*/ 1427581 w 1942632"/>
              <a:gd name="connsiteY9-704" fmla="*/ 1272148 h 1283495"/>
              <a:gd name="connsiteX10-705" fmla="*/ 1400455 w 1942632"/>
              <a:gd name="connsiteY10-706" fmla="*/ 1283495 h 1283495"/>
              <a:gd name="connsiteX11-707" fmla="*/ 36397 w 1942632"/>
              <a:gd name="connsiteY11-708" fmla="*/ 1283495 h 1283495"/>
              <a:gd name="connsiteX12-709" fmla="*/ 1385 w 1942632"/>
              <a:gd name="connsiteY12-710" fmla="*/ 1260348 h 1283495"/>
              <a:gd name="connsiteX13-711" fmla="*/ 8920 w 1942632"/>
              <a:gd name="connsiteY13-712" fmla="*/ 1219033 h 1283495"/>
              <a:gd name="connsiteX14-713" fmla="*/ 1010873 w 1942632"/>
              <a:gd name="connsiteY14-714" fmla="*/ 173517 h 1283495"/>
              <a:gd name="connsiteX15-715" fmla="*/ 1010331 w 1942632"/>
              <a:gd name="connsiteY15-716" fmla="*/ 120212 h 1283495"/>
              <a:gd name="connsiteX16-717" fmla="*/ 955227 w 1942632"/>
              <a:gd name="connsiteY16-718" fmla="*/ 65108 h 1283495"/>
              <a:gd name="connsiteX17-719" fmla="*/ 946969 w 1942632"/>
              <a:gd name="connsiteY17-720" fmla="*/ 23530 h 1283495"/>
              <a:gd name="connsiteX0-721" fmla="*/ 946969 w 1942632"/>
              <a:gd name="connsiteY0-722" fmla="*/ 23530 h 1283495"/>
              <a:gd name="connsiteX1-723" fmla="*/ 982173 w 1942632"/>
              <a:gd name="connsiteY1-724" fmla="*/ 0 h 1283495"/>
              <a:gd name="connsiteX2-725" fmla="*/ 1904588 w 1942632"/>
              <a:gd name="connsiteY2-726" fmla="*/ 0 h 1283495"/>
              <a:gd name="connsiteX3-727" fmla="*/ 1942632 w 1942632"/>
              <a:gd name="connsiteY3-728" fmla="*/ 38107 h 1283495"/>
              <a:gd name="connsiteX4-729" fmla="*/ 1942632 w 1942632"/>
              <a:gd name="connsiteY4-730" fmla="*/ 960540 h 1283495"/>
              <a:gd name="connsiteX5-731" fmla="*/ 1919081 w 1942632"/>
              <a:gd name="connsiteY5-732" fmla="*/ 995690 h 1283495"/>
              <a:gd name="connsiteX6-733" fmla="*/ 1877553 w 1942632"/>
              <a:gd name="connsiteY6-734" fmla="*/ 987434 h 1283495"/>
              <a:gd name="connsiteX7-735" fmla="*/ 1819771 w 1942632"/>
              <a:gd name="connsiteY7-736" fmla="*/ 929652 h 1283495"/>
              <a:gd name="connsiteX8-737" fmla="*/ 1765689 w 1942632"/>
              <a:gd name="connsiteY8-738" fmla="*/ 929787 h 1283495"/>
              <a:gd name="connsiteX9-739" fmla="*/ 1427581 w 1942632"/>
              <a:gd name="connsiteY9-740" fmla="*/ 1272148 h 1283495"/>
              <a:gd name="connsiteX10-741" fmla="*/ 1400455 w 1942632"/>
              <a:gd name="connsiteY10-742" fmla="*/ 1283495 h 1283495"/>
              <a:gd name="connsiteX11-743" fmla="*/ 36397 w 1942632"/>
              <a:gd name="connsiteY11-744" fmla="*/ 1283495 h 1283495"/>
              <a:gd name="connsiteX12-745" fmla="*/ 1385 w 1942632"/>
              <a:gd name="connsiteY12-746" fmla="*/ 1260348 h 1283495"/>
              <a:gd name="connsiteX13-747" fmla="*/ 8920 w 1942632"/>
              <a:gd name="connsiteY13-748" fmla="*/ 1219033 h 1283495"/>
              <a:gd name="connsiteX14-749" fmla="*/ 1010873 w 1942632"/>
              <a:gd name="connsiteY14-750" fmla="*/ 173517 h 1283495"/>
              <a:gd name="connsiteX15-751" fmla="*/ 1010331 w 1942632"/>
              <a:gd name="connsiteY15-752" fmla="*/ 120212 h 1283495"/>
              <a:gd name="connsiteX16-753" fmla="*/ 955227 w 1942632"/>
              <a:gd name="connsiteY16-754" fmla="*/ 65108 h 1283495"/>
              <a:gd name="connsiteX17-755" fmla="*/ 946969 w 1942632"/>
              <a:gd name="connsiteY17-756" fmla="*/ 23530 h 1283495"/>
              <a:gd name="connsiteX0-757" fmla="*/ 946345 w 1942008"/>
              <a:gd name="connsiteY0-758" fmla="*/ 23530 h 1283495"/>
              <a:gd name="connsiteX1-759" fmla="*/ 981549 w 1942008"/>
              <a:gd name="connsiteY1-760" fmla="*/ 0 h 1283495"/>
              <a:gd name="connsiteX2-761" fmla="*/ 1903964 w 1942008"/>
              <a:gd name="connsiteY2-762" fmla="*/ 0 h 1283495"/>
              <a:gd name="connsiteX3-763" fmla="*/ 1942008 w 1942008"/>
              <a:gd name="connsiteY3-764" fmla="*/ 38107 h 1283495"/>
              <a:gd name="connsiteX4-765" fmla="*/ 1942008 w 1942008"/>
              <a:gd name="connsiteY4-766" fmla="*/ 960540 h 1283495"/>
              <a:gd name="connsiteX5-767" fmla="*/ 1918457 w 1942008"/>
              <a:gd name="connsiteY5-768" fmla="*/ 995690 h 1283495"/>
              <a:gd name="connsiteX6-769" fmla="*/ 1876929 w 1942008"/>
              <a:gd name="connsiteY6-770" fmla="*/ 987434 h 1283495"/>
              <a:gd name="connsiteX7-771" fmla="*/ 1819147 w 1942008"/>
              <a:gd name="connsiteY7-772" fmla="*/ 929652 h 1283495"/>
              <a:gd name="connsiteX8-773" fmla="*/ 1765065 w 1942008"/>
              <a:gd name="connsiteY8-774" fmla="*/ 929787 h 1283495"/>
              <a:gd name="connsiteX9-775" fmla="*/ 1426957 w 1942008"/>
              <a:gd name="connsiteY9-776" fmla="*/ 1272148 h 1283495"/>
              <a:gd name="connsiteX10-777" fmla="*/ 1399831 w 1942008"/>
              <a:gd name="connsiteY10-778" fmla="*/ 1283495 h 1283495"/>
              <a:gd name="connsiteX11-779" fmla="*/ 35773 w 1942008"/>
              <a:gd name="connsiteY11-780" fmla="*/ 1283495 h 1283495"/>
              <a:gd name="connsiteX12-781" fmla="*/ 761 w 1942008"/>
              <a:gd name="connsiteY12-782" fmla="*/ 1260348 h 1283495"/>
              <a:gd name="connsiteX13-783" fmla="*/ 8296 w 1942008"/>
              <a:gd name="connsiteY13-784" fmla="*/ 1219033 h 1283495"/>
              <a:gd name="connsiteX14-785" fmla="*/ 1010249 w 1942008"/>
              <a:gd name="connsiteY14-786" fmla="*/ 173517 h 1283495"/>
              <a:gd name="connsiteX15-787" fmla="*/ 1009707 w 1942008"/>
              <a:gd name="connsiteY15-788" fmla="*/ 120212 h 1283495"/>
              <a:gd name="connsiteX16-789" fmla="*/ 954603 w 1942008"/>
              <a:gd name="connsiteY16-790" fmla="*/ 65108 h 1283495"/>
              <a:gd name="connsiteX17-791" fmla="*/ 946345 w 1942008"/>
              <a:gd name="connsiteY17-792" fmla="*/ 23530 h 1283495"/>
              <a:gd name="connsiteX0-793" fmla="*/ 945771 w 1941434"/>
              <a:gd name="connsiteY0-794" fmla="*/ 23530 h 1283495"/>
              <a:gd name="connsiteX1-795" fmla="*/ 980975 w 1941434"/>
              <a:gd name="connsiteY1-796" fmla="*/ 0 h 1283495"/>
              <a:gd name="connsiteX2-797" fmla="*/ 1903390 w 1941434"/>
              <a:gd name="connsiteY2-798" fmla="*/ 0 h 1283495"/>
              <a:gd name="connsiteX3-799" fmla="*/ 1941434 w 1941434"/>
              <a:gd name="connsiteY3-800" fmla="*/ 38107 h 1283495"/>
              <a:gd name="connsiteX4-801" fmla="*/ 1941434 w 1941434"/>
              <a:gd name="connsiteY4-802" fmla="*/ 960540 h 1283495"/>
              <a:gd name="connsiteX5-803" fmla="*/ 1917883 w 1941434"/>
              <a:gd name="connsiteY5-804" fmla="*/ 995690 h 1283495"/>
              <a:gd name="connsiteX6-805" fmla="*/ 1876355 w 1941434"/>
              <a:gd name="connsiteY6-806" fmla="*/ 987434 h 1283495"/>
              <a:gd name="connsiteX7-807" fmla="*/ 1818573 w 1941434"/>
              <a:gd name="connsiteY7-808" fmla="*/ 929652 h 1283495"/>
              <a:gd name="connsiteX8-809" fmla="*/ 1764491 w 1941434"/>
              <a:gd name="connsiteY8-810" fmla="*/ 929787 h 1283495"/>
              <a:gd name="connsiteX9-811" fmla="*/ 1426383 w 1941434"/>
              <a:gd name="connsiteY9-812" fmla="*/ 1272148 h 1283495"/>
              <a:gd name="connsiteX10-813" fmla="*/ 1399257 w 1941434"/>
              <a:gd name="connsiteY10-814" fmla="*/ 1283495 h 1283495"/>
              <a:gd name="connsiteX11-815" fmla="*/ 35199 w 1941434"/>
              <a:gd name="connsiteY11-816" fmla="*/ 1283495 h 1283495"/>
              <a:gd name="connsiteX12-817" fmla="*/ 187 w 1941434"/>
              <a:gd name="connsiteY12-818" fmla="*/ 1260348 h 1283495"/>
              <a:gd name="connsiteX13-819" fmla="*/ 7722 w 1941434"/>
              <a:gd name="connsiteY13-820" fmla="*/ 1219033 h 1283495"/>
              <a:gd name="connsiteX14-821" fmla="*/ 1009675 w 1941434"/>
              <a:gd name="connsiteY14-822" fmla="*/ 173517 h 1283495"/>
              <a:gd name="connsiteX15-823" fmla="*/ 1009133 w 1941434"/>
              <a:gd name="connsiteY15-824" fmla="*/ 120212 h 1283495"/>
              <a:gd name="connsiteX16-825" fmla="*/ 954029 w 1941434"/>
              <a:gd name="connsiteY16-826" fmla="*/ 65108 h 1283495"/>
              <a:gd name="connsiteX17-827" fmla="*/ 945771 w 1941434"/>
              <a:gd name="connsiteY17-828" fmla="*/ 23530 h 1283495"/>
              <a:gd name="connsiteX0-829" fmla="*/ 946469 w 1942132"/>
              <a:gd name="connsiteY0-830" fmla="*/ 23530 h 1283495"/>
              <a:gd name="connsiteX1-831" fmla="*/ 981673 w 1942132"/>
              <a:gd name="connsiteY1-832" fmla="*/ 0 h 1283495"/>
              <a:gd name="connsiteX2-833" fmla="*/ 1904088 w 1942132"/>
              <a:gd name="connsiteY2-834" fmla="*/ 0 h 1283495"/>
              <a:gd name="connsiteX3-835" fmla="*/ 1942132 w 1942132"/>
              <a:gd name="connsiteY3-836" fmla="*/ 38107 h 1283495"/>
              <a:gd name="connsiteX4-837" fmla="*/ 1942132 w 1942132"/>
              <a:gd name="connsiteY4-838" fmla="*/ 960540 h 1283495"/>
              <a:gd name="connsiteX5-839" fmla="*/ 1918581 w 1942132"/>
              <a:gd name="connsiteY5-840" fmla="*/ 995690 h 1283495"/>
              <a:gd name="connsiteX6-841" fmla="*/ 1877053 w 1942132"/>
              <a:gd name="connsiteY6-842" fmla="*/ 987434 h 1283495"/>
              <a:gd name="connsiteX7-843" fmla="*/ 1819271 w 1942132"/>
              <a:gd name="connsiteY7-844" fmla="*/ 929652 h 1283495"/>
              <a:gd name="connsiteX8-845" fmla="*/ 1765189 w 1942132"/>
              <a:gd name="connsiteY8-846" fmla="*/ 929787 h 1283495"/>
              <a:gd name="connsiteX9-847" fmla="*/ 1427081 w 1942132"/>
              <a:gd name="connsiteY9-848" fmla="*/ 1272148 h 1283495"/>
              <a:gd name="connsiteX10-849" fmla="*/ 1399955 w 1942132"/>
              <a:gd name="connsiteY10-850" fmla="*/ 1283495 h 1283495"/>
              <a:gd name="connsiteX11-851" fmla="*/ 35897 w 1942132"/>
              <a:gd name="connsiteY11-852" fmla="*/ 1283495 h 1283495"/>
              <a:gd name="connsiteX12-853" fmla="*/ 885 w 1942132"/>
              <a:gd name="connsiteY12-854" fmla="*/ 1260348 h 1283495"/>
              <a:gd name="connsiteX13-855" fmla="*/ 8420 w 1942132"/>
              <a:gd name="connsiteY13-856" fmla="*/ 1219033 h 1283495"/>
              <a:gd name="connsiteX14-857" fmla="*/ 1010373 w 1942132"/>
              <a:gd name="connsiteY14-858" fmla="*/ 173517 h 1283495"/>
              <a:gd name="connsiteX15-859" fmla="*/ 1009831 w 1942132"/>
              <a:gd name="connsiteY15-860" fmla="*/ 120212 h 1283495"/>
              <a:gd name="connsiteX16-861" fmla="*/ 954727 w 1942132"/>
              <a:gd name="connsiteY16-862" fmla="*/ 65108 h 1283495"/>
              <a:gd name="connsiteX17-863" fmla="*/ 946469 w 1942132"/>
              <a:gd name="connsiteY17-864" fmla="*/ 23530 h 1283495"/>
              <a:gd name="connsiteX0-865" fmla="*/ 948287 w 1943950"/>
              <a:gd name="connsiteY0-866" fmla="*/ 23530 h 1283495"/>
              <a:gd name="connsiteX1-867" fmla="*/ 983491 w 1943950"/>
              <a:gd name="connsiteY1-868" fmla="*/ 0 h 1283495"/>
              <a:gd name="connsiteX2-869" fmla="*/ 1905906 w 1943950"/>
              <a:gd name="connsiteY2-870" fmla="*/ 0 h 1283495"/>
              <a:gd name="connsiteX3-871" fmla="*/ 1943950 w 1943950"/>
              <a:gd name="connsiteY3-872" fmla="*/ 38107 h 1283495"/>
              <a:gd name="connsiteX4-873" fmla="*/ 1943950 w 1943950"/>
              <a:gd name="connsiteY4-874" fmla="*/ 960540 h 1283495"/>
              <a:gd name="connsiteX5-875" fmla="*/ 1920399 w 1943950"/>
              <a:gd name="connsiteY5-876" fmla="*/ 995690 h 1283495"/>
              <a:gd name="connsiteX6-877" fmla="*/ 1878871 w 1943950"/>
              <a:gd name="connsiteY6-878" fmla="*/ 987434 h 1283495"/>
              <a:gd name="connsiteX7-879" fmla="*/ 1821089 w 1943950"/>
              <a:gd name="connsiteY7-880" fmla="*/ 929652 h 1283495"/>
              <a:gd name="connsiteX8-881" fmla="*/ 1767007 w 1943950"/>
              <a:gd name="connsiteY8-882" fmla="*/ 929787 h 1283495"/>
              <a:gd name="connsiteX9-883" fmla="*/ 1428899 w 1943950"/>
              <a:gd name="connsiteY9-884" fmla="*/ 1272148 h 1283495"/>
              <a:gd name="connsiteX10-885" fmla="*/ 1401773 w 1943950"/>
              <a:gd name="connsiteY10-886" fmla="*/ 1283495 h 1283495"/>
              <a:gd name="connsiteX11-887" fmla="*/ 37715 w 1943950"/>
              <a:gd name="connsiteY11-888" fmla="*/ 1283495 h 1283495"/>
              <a:gd name="connsiteX12-889" fmla="*/ 2703 w 1943950"/>
              <a:gd name="connsiteY12-890" fmla="*/ 1260348 h 1283495"/>
              <a:gd name="connsiteX13-891" fmla="*/ 10238 w 1943950"/>
              <a:gd name="connsiteY13-892" fmla="*/ 1219033 h 1283495"/>
              <a:gd name="connsiteX14-893" fmla="*/ 1012191 w 1943950"/>
              <a:gd name="connsiteY14-894" fmla="*/ 173517 h 1283495"/>
              <a:gd name="connsiteX15-895" fmla="*/ 1011649 w 1943950"/>
              <a:gd name="connsiteY15-896" fmla="*/ 120212 h 1283495"/>
              <a:gd name="connsiteX16-897" fmla="*/ 956545 w 1943950"/>
              <a:gd name="connsiteY16-898" fmla="*/ 65108 h 1283495"/>
              <a:gd name="connsiteX17-899" fmla="*/ 948287 w 1943950"/>
              <a:gd name="connsiteY17-900" fmla="*/ 23530 h 1283495"/>
              <a:gd name="connsiteX0-901" fmla="*/ 948287 w 1943950"/>
              <a:gd name="connsiteY0-902" fmla="*/ 23530 h 1283495"/>
              <a:gd name="connsiteX1-903" fmla="*/ 983491 w 1943950"/>
              <a:gd name="connsiteY1-904" fmla="*/ 0 h 1283495"/>
              <a:gd name="connsiteX2-905" fmla="*/ 1905906 w 1943950"/>
              <a:gd name="connsiteY2-906" fmla="*/ 0 h 1283495"/>
              <a:gd name="connsiteX3-907" fmla="*/ 1943950 w 1943950"/>
              <a:gd name="connsiteY3-908" fmla="*/ 38107 h 1283495"/>
              <a:gd name="connsiteX4-909" fmla="*/ 1943950 w 1943950"/>
              <a:gd name="connsiteY4-910" fmla="*/ 960540 h 1283495"/>
              <a:gd name="connsiteX5-911" fmla="*/ 1920399 w 1943950"/>
              <a:gd name="connsiteY5-912" fmla="*/ 995690 h 1283495"/>
              <a:gd name="connsiteX6-913" fmla="*/ 1878871 w 1943950"/>
              <a:gd name="connsiteY6-914" fmla="*/ 987434 h 1283495"/>
              <a:gd name="connsiteX7-915" fmla="*/ 1821089 w 1943950"/>
              <a:gd name="connsiteY7-916" fmla="*/ 929652 h 1283495"/>
              <a:gd name="connsiteX8-917" fmla="*/ 1767007 w 1943950"/>
              <a:gd name="connsiteY8-918" fmla="*/ 929787 h 1283495"/>
              <a:gd name="connsiteX9-919" fmla="*/ 1428899 w 1943950"/>
              <a:gd name="connsiteY9-920" fmla="*/ 1272148 h 1283495"/>
              <a:gd name="connsiteX10-921" fmla="*/ 1401773 w 1943950"/>
              <a:gd name="connsiteY10-922" fmla="*/ 1283495 h 1283495"/>
              <a:gd name="connsiteX11-923" fmla="*/ 37715 w 1943950"/>
              <a:gd name="connsiteY11-924" fmla="*/ 1283495 h 1283495"/>
              <a:gd name="connsiteX12-925" fmla="*/ 2703 w 1943950"/>
              <a:gd name="connsiteY12-926" fmla="*/ 1260348 h 1283495"/>
              <a:gd name="connsiteX13-927" fmla="*/ 10238 w 1943950"/>
              <a:gd name="connsiteY13-928" fmla="*/ 1219033 h 1283495"/>
              <a:gd name="connsiteX14-929" fmla="*/ 1012191 w 1943950"/>
              <a:gd name="connsiteY14-930" fmla="*/ 173517 h 1283495"/>
              <a:gd name="connsiteX15-931" fmla="*/ 1011649 w 1943950"/>
              <a:gd name="connsiteY15-932" fmla="*/ 120212 h 1283495"/>
              <a:gd name="connsiteX16-933" fmla="*/ 956545 w 1943950"/>
              <a:gd name="connsiteY16-934" fmla="*/ 65108 h 1283495"/>
              <a:gd name="connsiteX17-935" fmla="*/ 948287 w 1943950"/>
              <a:gd name="connsiteY17-936" fmla="*/ 23530 h 1283495"/>
              <a:gd name="connsiteX0-937" fmla="*/ 948287 w 1943950"/>
              <a:gd name="connsiteY0-938" fmla="*/ 23530 h 1283495"/>
              <a:gd name="connsiteX1-939" fmla="*/ 983491 w 1943950"/>
              <a:gd name="connsiteY1-940" fmla="*/ 0 h 1283495"/>
              <a:gd name="connsiteX2-941" fmla="*/ 1905906 w 1943950"/>
              <a:gd name="connsiteY2-942" fmla="*/ 0 h 1283495"/>
              <a:gd name="connsiteX3-943" fmla="*/ 1943950 w 1943950"/>
              <a:gd name="connsiteY3-944" fmla="*/ 38107 h 1283495"/>
              <a:gd name="connsiteX4-945" fmla="*/ 1943950 w 1943950"/>
              <a:gd name="connsiteY4-946" fmla="*/ 960540 h 1283495"/>
              <a:gd name="connsiteX5-947" fmla="*/ 1920399 w 1943950"/>
              <a:gd name="connsiteY5-948" fmla="*/ 995690 h 1283495"/>
              <a:gd name="connsiteX6-949" fmla="*/ 1878871 w 1943950"/>
              <a:gd name="connsiteY6-950" fmla="*/ 987434 h 1283495"/>
              <a:gd name="connsiteX7-951" fmla="*/ 1821089 w 1943950"/>
              <a:gd name="connsiteY7-952" fmla="*/ 929652 h 1283495"/>
              <a:gd name="connsiteX8-953" fmla="*/ 1767007 w 1943950"/>
              <a:gd name="connsiteY8-954" fmla="*/ 929787 h 1283495"/>
              <a:gd name="connsiteX9-955" fmla="*/ 1428899 w 1943950"/>
              <a:gd name="connsiteY9-956" fmla="*/ 1272148 h 1283495"/>
              <a:gd name="connsiteX10-957" fmla="*/ 1401773 w 1943950"/>
              <a:gd name="connsiteY10-958" fmla="*/ 1283495 h 1283495"/>
              <a:gd name="connsiteX11-959" fmla="*/ 37715 w 1943950"/>
              <a:gd name="connsiteY11-960" fmla="*/ 1283495 h 1283495"/>
              <a:gd name="connsiteX12-961" fmla="*/ 2703 w 1943950"/>
              <a:gd name="connsiteY12-962" fmla="*/ 1260348 h 1283495"/>
              <a:gd name="connsiteX13-963" fmla="*/ 10238 w 1943950"/>
              <a:gd name="connsiteY13-964" fmla="*/ 1219033 h 1283495"/>
              <a:gd name="connsiteX14-965" fmla="*/ 1012191 w 1943950"/>
              <a:gd name="connsiteY14-966" fmla="*/ 173517 h 1283495"/>
              <a:gd name="connsiteX15-967" fmla="*/ 1011649 w 1943950"/>
              <a:gd name="connsiteY15-968" fmla="*/ 120212 h 1283495"/>
              <a:gd name="connsiteX16-969" fmla="*/ 956545 w 1943950"/>
              <a:gd name="connsiteY16-970" fmla="*/ 65108 h 1283495"/>
              <a:gd name="connsiteX17-971" fmla="*/ 948287 w 1943950"/>
              <a:gd name="connsiteY17-972" fmla="*/ 23530 h 1283495"/>
              <a:gd name="connsiteX0-973" fmla="*/ 948287 w 1943950"/>
              <a:gd name="connsiteY0-974" fmla="*/ 23530 h 1283495"/>
              <a:gd name="connsiteX1-975" fmla="*/ 983491 w 1943950"/>
              <a:gd name="connsiteY1-976" fmla="*/ 0 h 1283495"/>
              <a:gd name="connsiteX2-977" fmla="*/ 1905906 w 1943950"/>
              <a:gd name="connsiteY2-978" fmla="*/ 0 h 1283495"/>
              <a:gd name="connsiteX3-979" fmla="*/ 1943950 w 1943950"/>
              <a:gd name="connsiteY3-980" fmla="*/ 38107 h 1283495"/>
              <a:gd name="connsiteX4-981" fmla="*/ 1943950 w 1943950"/>
              <a:gd name="connsiteY4-982" fmla="*/ 960540 h 1283495"/>
              <a:gd name="connsiteX5-983" fmla="*/ 1920399 w 1943950"/>
              <a:gd name="connsiteY5-984" fmla="*/ 995690 h 1283495"/>
              <a:gd name="connsiteX6-985" fmla="*/ 1878871 w 1943950"/>
              <a:gd name="connsiteY6-986" fmla="*/ 987434 h 1283495"/>
              <a:gd name="connsiteX7-987" fmla="*/ 1821089 w 1943950"/>
              <a:gd name="connsiteY7-988" fmla="*/ 929652 h 1283495"/>
              <a:gd name="connsiteX8-989" fmla="*/ 1767007 w 1943950"/>
              <a:gd name="connsiteY8-990" fmla="*/ 929787 h 1283495"/>
              <a:gd name="connsiteX9-991" fmla="*/ 1428899 w 1943950"/>
              <a:gd name="connsiteY9-992" fmla="*/ 1272148 h 1283495"/>
              <a:gd name="connsiteX10-993" fmla="*/ 1401773 w 1943950"/>
              <a:gd name="connsiteY10-994" fmla="*/ 1283495 h 1283495"/>
              <a:gd name="connsiteX11-995" fmla="*/ 37715 w 1943950"/>
              <a:gd name="connsiteY11-996" fmla="*/ 1283495 h 1283495"/>
              <a:gd name="connsiteX12-997" fmla="*/ 2703 w 1943950"/>
              <a:gd name="connsiteY12-998" fmla="*/ 1260348 h 1283495"/>
              <a:gd name="connsiteX13-999" fmla="*/ 10238 w 1943950"/>
              <a:gd name="connsiteY13-1000" fmla="*/ 1219033 h 1283495"/>
              <a:gd name="connsiteX14-1001" fmla="*/ 1012191 w 1943950"/>
              <a:gd name="connsiteY14-1002" fmla="*/ 173517 h 1283495"/>
              <a:gd name="connsiteX15-1003" fmla="*/ 1011649 w 1943950"/>
              <a:gd name="connsiteY15-1004" fmla="*/ 120212 h 1283495"/>
              <a:gd name="connsiteX16-1005" fmla="*/ 956545 w 1943950"/>
              <a:gd name="connsiteY16-1006" fmla="*/ 65108 h 1283495"/>
              <a:gd name="connsiteX17-1007" fmla="*/ 948287 w 1943950"/>
              <a:gd name="connsiteY17-1008" fmla="*/ 23530 h 1283495"/>
              <a:gd name="connsiteX0-1009" fmla="*/ 948287 w 1943950"/>
              <a:gd name="connsiteY0-1010" fmla="*/ 23530 h 1283495"/>
              <a:gd name="connsiteX1-1011" fmla="*/ 983491 w 1943950"/>
              <a:gd name="connsiteY1-1012" fmla="*/ 0 h 1283495"/>
              <a:gd name="connsiteX2-1013" fmla="*/ 1905906 w 1943950"/>
              <a:gd name="connsiteY2-1014" fmla="*/ 0 h 1283495"/>
              <a:gd name="connsiteX3-1015" fmla="*/ 1943950 w 1943950"/>
              <a:gd name="connsiteY3-1016" fmla="*/ 38107 h 1283495"/>
              <a:gd name="connsiteX4-1017" fmla="*/ 1943950 w 1943950"/>
              <a:gd name="connsiteY4-1018" fmla="*/ 960540 h 1283495"/>
              <a:gd name="connsiteX5-1019" fmla="*/ 1920399 w 1943950"/>
              <a:gd name="connsiteY5-1020" fmla="*/ 995690 h 1283495"/>
              <a:gd name="connsiteX6-1021" fmla="*/ 1878871 w 1943950"/>
              <a:gd name="connsiteY6-1022" fmla="*/ 987434 h 1283495"/>
              <a:gd name="connsiteX7-1023" fmla="*/ 1821089 w 1943950"/>
              <a:gd name="connsiteY7-1024" fmla="*/ 929652 h 1283495"/>
              <a:gd name="connsiteX8-1025" fmla="*/ 1767007 w 1943950"/>
              <a:gd name="connsiteY8-1026" fmla="*/ 929787 h 1283495"/>
              <a:gd name="connsiteX9-1027" fmla="*/ 1428899 w 1943950"/>
              <a:gd name="connsiteY9-1028" fmla="*/ 1272148 h 1283495"/>
              <a:gd name="connsiteX10-1029" fmla="*/ 1401773 w 1943950"/>
              <a:gd name="connsiteY10-1030" fmla="*/ 1283495 h 1283495"/>
              <a:gd name="connsiteX11-1031" fmla="*/ 37715 w 1943950"/>
              <a:gd name="connsiteY11-1032" fmla="*/ 1283495 h 1283495"/>
              <a:gd name="connsiteX12-1033" fmla="*/ 2703 w 1943950"/>
              <a:gd name="connsiteY12-1034" fmla="*/ 1260348 h 1283495"/>
              <a:gd name="connsiteX13-1035" fmla="*/ 10238 w 1943950"/>
              <a:gd name="connsiteY13-1036" fmla="*/ 1219033 h 1283495"/>
              <a:gd name="connsiteX14-1037" fmla="*/ 1012191 w 1943950"/>
              <a:gd name="connsiteY14-1038" fmla="*/ 173517 h 1283495"/>
              <a:gd name="connsiteX15-1039" fmla="*/ 1011649 w 1943950"/>
              <a:gd name="connsiteY15-1040" fmla="*/ 120212 h 1283495"/>
              <a:gd name="connsiteX16-1041" fmla="*/ 956545 w 1943950"/>
              <a:gd name="connsiteY16-1042" fmla="*/ 65108 h 1283495"/>
              <a:gd name="connsiteX17-1043" fmla="*/ 948287 w 1943950"/>
              <a:gd name="connsiteY17-1044" fmla="*/ 23530 h 1283495"/>
              <a:gd name="connsiteX0-1045" fmla="*/ 948287 w 1943950"/>
              <a:gd name="connsiteY0-1046" fmla="*/ 23530 h 1283495"/>
              <a:gd name="connsiteX1-1047" fmla="*/ 983491 w 1943950"/>
              <a:gd name="connsiteY1-1048" fmla="*/ 0 h 1283495"/>
              <a:gd name="connsiteX2-1049" fmla="*/ 1905906 w 1943950"/>
              <a:gd name="connsiteY2-1050" fmla="*/ 0 h 1283495"/>
              <a:gd name="connsiteX3-1051" fmla="*/ 1943950 w 1943950"/>
              <a:gd name="connsiteY3-1052" fmla="*/ 38107 h 1283495"/>
              <a:gd name="connsiteX4-1053" fmla="*/ 1943950 w 1943950"/>
              <a:gd name="connsiteY4-1054" fmla="*/ 960540 h 1283495"/>
              <a:gd name="connsiteX5-1055" fmla="*/ 1920399 w 1943950"/>
              <a:gd name="connsiteY5-1056" fmla="*/ 995690 h 1283495"/>
              <a:gd name="connsiteX6-1057" fmla="*/ 1878871 w 1943950"/>
              <a:gd name="connsiteY6-1058" fmla="*/ 987434 h 1283495"/>
              <a:gd name="connsiteX7-1059" fmla="*/ 1821089 w 1943950"/>
              <a:gd name="connsiteY7-1060" fmla="*/ 929652 h 1283495"/>
              <a:gd name="connsiteX8-1061" fmla="*/ 1767007 w 1943950"/>
              <a:gd name="connsiteY8-1062" fmla="*/ 929787 h 1283495"/>
              <a:gd name="connsiteX9-1063" fmla="*/ 1428899 w 1943950"/>
              <a:gd name="connsiteY9-1064" fmla="*/ 1272148 h 1283495"/>
              <a:gd name="connsiteX10-1065" fmla="*/ 1401773 w 1943950"/>
              <a:gd name="connsiteY10-1066" fmla="*/ 1283495 h 1283495"/>
              <a:gd name="connsiteX11-1067" fmla="*/ 37715 w 1943950"/>
              <a:gd name="connsiteY11-1068" fmla="*/ 1283495 h 1283495"/>
              <a:gd name="connsiteX12-1069" fmla="*/ 2703 w 1943950"/>
              <a:gd name="connsiteY12-1070" fmla="*/ 1260348 h 1283495"/>
              <a:gd name="connsiteX13-1071" fmla="*/ 10238 w 1943950"/>
              <a:gd name="connsiteY13-1072" fmla="*/ 1219033 h 1283495"/>
              <a:gd name="connsiteX14-1073" fmla="*/ 1012191 w 1943950"/>
              <a:gd name="connsiteY14-1074" fmla="*/ 173517 h 1283495"/>
              <a:gd name="connsiteX15-1075" fmla="*/ 1011649 w 1943950"/>
              <a:gd name="connsiteY15-1076" fmla="*/ 120212 h 1283495"/>
              <a:gd name="connsiteX16-1077" fmla="*/ 956545 w 1943950"/>
              <a:gd name="connsiteY16-1078" fmla="*/ 65108 h 1283495"/>
              <a:gd name="connsiteX17-1079" fmla="*/ 948287 w 1943950"/>
              <a:gd name="connsiteY17-1080" fmla="*/ 23530 h 1283495"/>
              <a:gd name="connsiteX0-1081" fmla="*/ 948287 w 1943950"/>
              <a:gd name="connsiteY0-1082" fmla="*/ 23530 h 1283495"/>
              <a:gd name="connsiteX1-1083" fmla="*/ 983491 w 1943950"/>
              <a:gd name="connsiteY1-1084" fmla="*/ 0 h 1283495"/>
              <a:gd name="connsiteX2-1085" fmla="*/ 1905906 w 1943950"/>
              <a:gd name="connsiteY2-1086" fmla="*/ 0 h 1283495"/>
              <a:gd name="connsiteX3-1087" fmla="*/ 1943950 w 1943950"/>
              <a:gd name="connsiteY3-1088" fmla="*/ 38107 h 1283495"/>
              <a:gd name="connsiteX4-1089" fmla="*/ 1943950 w 1943950"/>
              <a:gd name="connsiteY4-1090" fmla="*/ 960540 h 1283495"/>
              <a:gd name="connsiteX5-1091" fmla="*/ 1920399 w 1943950"/>
              <a:gd name="connsiteY5-1092" fmla="*/ 995690 h 1283495"/>
              <a:gd name="connsiteX6-1093" fmla="*/ 1878871 w 1943950"/>
              <a:gd name="connsiteY6-1094" fmla="*/ 987434 h 1283495"/>
              <a:gd name="connsiteX7-1095" fmla="*/ 1821089 w 1943950"/>
              <a:gd name="connsiteY7-1096" fmla="*/ 929652 h 1283495"/>
              <a:gd name="connsiteX8-1097" fmla="*/ 1767007 w 1943950"/>
              <a:gd name="connsiteY8-1098" fmla="*/ 929787 h 1283495"/>
              <a:gd name="connsiteX9-1099" fmla="*/ 1428899 w 1943950"/>
              <a:gd name="connsiteY9-1100" fmla="*/ 1272148 h 1283495"/>
              <a:gd name="connsiteX10-1101" fmla="*/ 1401773 w 1943950"/>
              <a:gd name="connsiteY10-1102" fmla="*/ 1283495 h 1283495"/>
              <a:gd name="connsiteX11-1103" fmla="*/ 37715 w 1943950"/>
              <a:gd name="connsiteY11-1104" fmla="*/ 1283495 h 1283495"/>
              <a:gd name="connsiteX12-1105" fmla="*/ 2703 w 1943950"/>
              <a:gd name="connsiteY12-1106" fmla="*/ 1260348 h 1283495"/>
              <a:gd name="connsiteX13-1107" fmla="*/ 10238 w 1943950"/>
              <a:gd name="connsiteY13-1108" fmla="*/ 1219033 h 1283495"/>
              <a:gd name="connsiteX14-1109" fmla="*/ 1012191 w 1943950"/>
              <a:gd name="connsiteY14-1110" fmla="*/ 173517 h 1283495"/>
              <a:gd name="connsiteX15-1111" fmla="*/ 1011649 w 1943950"/>
              <a:gd name="connsiteY15-1112" fmla="*/ 120212 h 1283495"/>
              <a:gd name="connsiteX16-1113" fmla="*/ 956545 w 1943950"/>
              <a:gd name="connsiteY16-1114" fmla="*/ 65108 h 1283495"/>
              <a:gd name="connsiteX17-1115" fmla="*/ 948287 w 1943950"/>
              <a:gd name="connsiteY17-1116" fmla="*/ 23530 h 1283495"/>
              <a:gd name="connsiteX0-1117" fmla="*/ 948287 w 1943950"/>
              <a:gd name="connsiteY0-1118" fmla="*/ 23530 h 1283495"/>
              <a:gd name="connsiteX1-1119" fmla="*/ 983491 w 1943950"/>
              <a:gd name="connsiteY1-1120" fmla="*/ 0 h 1283495"/>
              <a:gd name="connsiteX2-1121" fmla="*/ 1905906 w 1943950"/>
              <a:gd name="connsiteY2-1122" fmla="*/ 0 h 1283495"/>
              <a:gd name="connsiteX3-1123" fmla="*/ 1943950 w 1943950"/>
              <a:gd name="connsiteY3-1124" fmla="*/ 38107 h 1283495"/>
              <a:gd name="connsiteX4-1125" fmla="*/ 1943950 w 1943950"/>
              <a:gd name="connsiteY4-1126" fmla="*/ 960540 h 1283495"/>
              <a:gd name="connsiteX5-1127" fmla="*/ 1920399 w 1943950"/>
              <a:gd name="connsiteY5-1128" fmla="*/ 995690 h 1283495"/>
              <a:gd name="connsiteX6-1129" fmla="*/ 1878871 w 1943950"/>
              <a:gd name="connsiteY6-1130" fmla="*/ 987434 h 1283495"/>
              <a:gd name="connsiteX7-1131" fmla="*/ 1821089 w 1943950"/>
              <a:gd name="connsiteY7-1132" fmla="*/ 929652 h 1283495"/>
              <a:gd name="connsiteX8-1133" fmla="*/ 1767007 w 1943950"/>
              <a:gd name="connsiteY8-1134" fmla="*/ 929787 h 1283495"/>
              <a:gd name="connsiteX9-1135" fmla="*/ 1428899 w 1943950"/>
              <a:gd name="connsiteY9-1136" fmla="*/ 1272148 h 1283495"/>
              <a:gd name="connsiteX10-1137" fmla="*/ 1401773 w 1943950"/>
              <a:gd name="connsiteY10-1138" fmla="*/ 1283495 h 1283495"/>
              <a:gd name="connsiteX11-1139" fmla="*/ 37715 w 1943950"/>
              <a:gd name="connsiteY11-1140" fmla="*/ 1283495 h 1283495"/>
              <a:gd name="connsiteX12-1141" fmla="*/ 2703 w 1943950"/>
              <a:gd name="connsiteY12-1142" fmla="*/ 1260348 h 1283495"/>
              <a:gd name="connsiteX13-1143" fmla="*/ 10238 w 1943950"/>
              <a:gd name="connsiteY13-1144" fmla="*/ 1219033 h 1283495"/>
              <a:gd name="connsiteX14-1145" fmla="*/ 1012191 w 1943950"/>
              <a:gd name="connsiteY14-1146" fmla="*/ 173517 h 1283495"/>
              <a:gd name="connsiteX15-1147" fmla="*/ 1011649 w 1943950"/>
              <a:gd name="connsiteY15-1148" fmla="*/ 120212 h 1283495"/>
              <a:gd name="connsiteX16-1149" fmla="*/ 956545 w 1943950"/>
              <a:gd name="connsiteY16-1150" fmla="*/ 65108 h 1283495"/>
              <a:gd name="connsiteX17-1151" fmla="*/ 948287 w 1943950"/>
              <a:gd name="connsiteY17-1152" fmla="*/ 23530 h 12834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943950" h="1283495">
                <a:moveTo>
                  <a:pt x="948287" y="23530"/>
                </a:moveTo>
                <a:cubicBezTo>
                  <a:pt x="953755" y="10319"/>
                  <a:pt x="969194" y="1"/>
                  <a:pt x="983491" y="0"/>
                </a:cubicBezTo>
                <a:cubicBezTo>
                  <a:pt x="997788" y="1"/>
                  <a:pt x="1883585" y="1"/>
                  <a:pt x="1905906" y="0"/>
                </a:cubicBezTo>
                <a:cubicBezTo>
                  <a:pt x="1928228" y="1"/>
                  <a:pt x="1943950" y="15786"/>
                  <a:pt x="1943950" y="38107"/>
                </a:cubicBezTo>
                <a:cubicBezTo>
                  <a:pt x="1943950" y="60429"/>
                  <a:pt x="1943950" y="946245"/>
                  <a:pt x="1943950" y="960540"/>
                </a:cubicBezTo>
                <a:cubicBezTo>
                  <a:pt x="1943950" y="974838"/>
                  <a:pt x="1933606" y="990217"/>
                  <a:pt x="1920399" y="995690"/>
                </a:cubicBezTo>
                <a:cubicBezTo>
                  <a:pt x="1907192" y="1001165"/>
                  <a:pt x="1888980" y="997544"/>
                  <a:pt x="1878871" y="987434"/>
                </a:cubicBezTo>
                <a:cubicBezTo>
                  <a:pt x="1868762" y="977325"/>
                  <a:pt x="1836949" y="945513"/>
                  <a:pt x="1821089" y="929652"/>
                </a:cubicBezTo>
                <a:cubicBezTo>
                  <a:pt x="1805230" y="913793"/>
                  <a:pt x="1782767" y="913830"/>
                  <a:pt x="1767007" y="929787"/>
                </a:cubicBezTo>
                <a:cubicBezTo>
                  <a:pt x="1751246" y="945747"/>
                  <a:pt x="1436154" y="1264803"/>
                  <a:pt x="1428899" y="1272148"/>
                </a:cubicBezTo>
                <a:cubicBezTo>
                  <a:pt x="1421644" y="1279495"/>
                  <a:pt x="1412098" y="1283496"/>
                  <a:pt x="1401773" y="1283495"/>
                </a:cubicBezTo>
                <a:cubicBezTo>
                  <a:pt x="1391448" y="1283496"/>
                  <a:pt x="51905" y="1283496"/>
                  <a:pt x="37715" y="1283495"/>
                </a:cubicBezTo>
                <a:cubicBezTo>
                  <a:pt x="23524" y="1283496"/>
                  <a:pt x="8273" y="1273401"/>
                  <a:pt x="2703" y="1260348"/>
                </a:cubicBezTo>
                <a:cubicBezTo>
                  <a:pt x="-2866" y="1247297"/>
                  <a:pt x="420" y="1229279"/>
                  <a:pt x="10238" y="1219033"/>
                </a:cubicBezTo>
                <a:cubicBezTo>
                  <a:pt x="20057" y="1208788"/>
                  <a:pt x="997013" y="189355"/>
                  <a:pt x="1012191" y="173517"/>
                </a:cubicBezTo>
                <a:cubicBezTo>
                  <a:pt x="1027369" y="157680"/>
                  <a:pt x="1027160" y="135724"/>
                  <a:pt x="1011649" y="120212"/>
                </a:cubicBezTo>
                <a:cubicBezTo>
                  <a:pt x="996137" y="104701"/>
                  <a:pt x="966655" y="75219"/>
                  <a:pt x="956545" y="65108"/>
                </a:cubicBezTo>
                <a:cubicBezTo>
                  <a:pt x="946436" y="55000"/>
                  <a:pt x="942820" y="36740"/>
                  <a:pt x="948287" y="23530"/>
                </a:cubicBezTo>
                <a:close/>
              </a:path>
            </a:pathLst>
          </a:custGeom>
          <a:gradFill>
            <a:gsLst>
              <a:gs pos="92000">
                <a:schemeClr val="accent5">
                  <a:lumMod val="40000"/>
                  <a:lumOff val="60000"/>
                </a:schemeClr>
              </a:gs>
              <a:gs pos="9000">
                <a:schemeClr val="accent5">
                  <a:lumMod val="60000"/>
                  <a:lumOff val="40000"/>
                  <a:alpha val="100000"/>
                </a:schemeClr>
              </a:gs>
            </a:gsLst>
            <a:lin ang="18900000" scaled="0"/>
          </a:gradFill>
          <a:ln w="9525" cap="flat">
            <a:noFill/>
            <a:prstDash val="solid"/>
            <a:miter/>
          </a:ln>
          <a:effectLst>
            <a:outerShdw blurRad="63500" dist="38100" dir="8100000" algn="tr" rotWithShape="0">
              <a:schemeClr val="accent5">
                <a:alpha val="20000"/>
              </a:schemeClr>
            </a:outerShdw>
          </a:effectLst>
        </p:spPr>
        <p:txBody>
          <a:bodyPr rot="0" spcFirstLastPara="0" vertOverflow="overflow" horzOverflow="overflow" vert="horz" wrap="none" lIns="683895" tIns="71755" rIns="144145" bIns="36195" numCol="1" spcCol="0" rtlCol="0" fromWordArt="0" anchor="ctr" anchorCtr="0" forceAA="0" compatLnSpc="1">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spcAft>
                <a:spcPct val="0"/>
              </a:spcAft>
            </a:pPr>
            <a:r>
              <a:rPr lang="en-US" altLang="zh-CN" sz="2800" b="1">
                <a:solidFill>
                  <a:srgbClr val="FFFFFF"/>
                </a:solidFill>
                <a:latin typeface="+mn-ea"/>
                <a:cs typeface="+mn-ea"/>
                <a:sym typeface="+mn-ea"/>
              </a:rPr>
              <a:t>01</a:t>
            </a:r>
          </a:p>
        </p:txBody>
      </p:sp>
      <p:sp>
        <p:nvSpPr>
          <p:cNvPr id="176" name="椭圆 175"/>
          <p:cNvSpPr/>
          <p:nvPr>
            <p:custDataLst>
              <p:tags r:id="rId2"/>
            </p:custDataLst>
          </p:nvPr>
        </p:nvSpPr>
        <p:spPr>
          <a:xfrm>
            <a:off x="3003290" y="3244771"/>
            <a:ext cx="223141" cy="223141"/>
          </a:xfrm>
          <a:prstGeom prst="ellipse">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sp>
        <p:nvSpPr>
          <p:cNvPr id="177" name="椭圆 176"/>
          <p:cNvSpPr/>
          <p:nvPr>
            <p:custDataLst>
              <p:tags r:id="rId3"/>
            </p:custDataLst>
          </p:nvPr>
        </p:nvSpPr>
        <p:spPr>
          <a:xfrm rot="5400000">
            <a:off x="3073538" y="3315019"/>
            <a:ext cx="82054" cy="82054"/>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cxnSp>
        <p:nvCxnSpPr>
          <p:cNvPr id="178" name="直接连接符 177"/>
          <p:cNvCxnSpPr/>
          <p:nvPr>
            <p:custDataLst>
              <p:tags r:id="rId4"/>
            </p:custDataLst>
          </p:nvPr>
        </p:nvCxnSpPr>
        <p:spPr>
          <a:xfrm>
            <a:off x="3114860" y="3467321"/>
            <a:ext cx="10626" cy="1352421"/>
          </a:xfrm>
          <a:prstGeom prst="line">
            <a:avLst/>
          </a:prstGeom>
          <a:ln w="3175">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79" name="矩形 178"/>
          <p:cNvSpPr/>
          <p:nvPr>
            <p:custDataLst>
              <p:tags r:id="rId5"/>
            </p:custDataLst>
          </p:nvPr>
        </p:nvSpPr>
        <p:spPr>
          <a:xfrm>
            <a:off x="728980" y="2330450"/>
            <a:ext cx="2144395" cy="1198245"/>
          </a:xfrm>
          <a:prstGeom prst="rect">
            <a:avLst/>
          </a:prstGeom>
          <a:noFill/>
        </p:spPr>
        <p:txBody>
          <a:bodyPr wrap="square" lIns="0" tIns="0" rIns="0" bIns="0" rtlCol="0" anchor="b" anchorCtr="0">
            <a:noAutofit/>
          </a:bodyPr>
          <a:lstStyle/>
          <a:p>
            <a:pPr algn="r">
              <a:spcBef>
                <a:spcPct val="0"/>
              </a:spcBef>
              <a:spcAft>
                <a:spcPct val="0"/>
              </a:spcAft>
            </a:pPr>
            <a:r>
              <a:rPr lang="zh-CN" altLang="en-US" b="1" dirty="0">
                <a:solidFill>
                  <a:schemeClr val="accent5">
                    <a:lumMod val="75000"/>
                  </a:schemeClr>
                </a:solidFill>
                <a:latin typeface="+mn-ea"/>
                <a:cs typeface="+mn-ea"/>
                <a:sym typeface="+mn-ea"/>
              </a:rPr>
              <a:t>战场信息复杂庞大</a:t>
            </a:r>
          </a:p>
        </p:txBody>
      </p:sp>
      <p:sp>
        <p:nvSpPr>
          <p:cNvPr id="180" name="矩形 179"/>
          <p:cNvSpPr/>
          <p:nvPr>
            <p:custDataLst>
              <p:tags r:id="rId6"/>
            </p:custDataLst>
          </p:nvPr>
        </p:nvSpPr>
        <p:spPr>
          <a:xfrm>
            <a:off x="947799" y="3607817"/>
            <a:ext cx="1925621" cy="780992"/>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dirty="0">
                <a:solidFill>
                  <a:schemeClr val="tx1">
                    <a:lumMod val="85000"/>
                    <a:lumOff val="15000"/>
                  </a:schemeClr>
                </a:solidFill>
                <a:latin typeface="+mn-ea"/>
                <a:cs typeface="+mn-ea"/>
                <a:sym typeface="+mn-ea"/>
              </a:rPr>
              <a:t>信息过载、判断困难</a:t>
            </a:r>
          </a:p>
        </p:txBody>
      </p:sp>
      <p:sp>
        <p:nvSpPr>
          <p:cNvPr id="181" name="任意多边形: 形状 44"/>
          <p:cNvSpPr/>
          <p:nvPr>
            <p:custDataLst>
              <p:tags r:id="rId7"/>
            </p:custDataLst>
          </p:nvPr>
        </p:nvSpPr>
        <p:spPr>
          <a:xfrm>
            <a:off x="3974365" y="4814430"/>
            <a:ext cx="1801654" cy="1189493"/>
          </a:xfrm>
          <a:custGeom>
            <a:avLst/>
            <a:gdLst>
              <a:gd name="connsiteX0" fmla="*/ 946969 w 1942632"/>
              <a:gd name="connsiteY0" fmla="*/ 23530 h 1283495"/>
              <a:gd name="connsiteX1" fmla="*/ 982173 w 1942632"/>
              <a:gd name="connsiteY1" fmla="*/ 0 h 1283495"/>
              <a:gd name="connsiteX2" fmla="*/ 1904588 w 1942632"/>
              <a:gd name="connsiteY2" fmla="*/ 0 h 1283495"/>
              <a:gd name="connsiteX3" fmla="*/ 1942632 w 1942632"/>
              <a:gd name="connsiteY3" fmla="*/ 38107 h 1283495"/>
              <a:gd name="connsiteX4" fmla="*/ 1942632 w 1942632"/>
              <a:gd name="connsiteY4" fmla="*/ 960540 h 1283495"/>
              <a:gd name="connsiteX5" fmla="*/ 1919081 w 1942632"/>
              <a:gd name="connsiteY5" fmla="*/ 995690 h 1283495"/>
              <a:gd name="connsiteX6" fmla="*/ 1877553 w 1942632"/>
              <a:gd name="connsiteY6" fmla="*/ 987434 h 1283495"/>
              <a:gd name="connsiteX7" fmla="*/ 1819771 w 1942632"/>
              <a:gd name="connsiteY7" fmla="*/ 929652 h 1283495"/>
              <a:gd name="connsiteX8" fmla="*/ 1765689 w 1942632"/>
              <a:gd name="connsiteY8" fmla="*/ 929787 h 1283495"/>
              <a:gd name="connsiteX9" fmla="*/ 1427581 w 1942632"/>
              <a:gd name="connsiteY9" fmla="*/ 1272148 h 1283495"/>
              <a:gd name="connsiteX10" fmla="*/ 1400455 w 1942632"/>
              <a:gd name="connsiteY10" fmla="*/ 1283495 h 1283495"/>
              <a:gd name="connsiteX11" fmla="*/ 36397 w 1942632"/>
              <a:gd name="connsiteY11" fmla="*/ 1283495 h 1283495"/>
              <a:gd name="connsiteX12" fmla="*/ 1385 w 1942632"/>
              <a:gd name="connsiteY12" fmla="*/ 1260348 h 1283495"/>
              <a:gd name="connsiteX13" fmla="*/ 8920 w 1942632"/>
              <a:gd name="connsiteY13" fmla="*/ 1219033 h 1283495"/>
              <a:gd name="connsiteX14" fmla="*/ 1010873 w 1942632"/>
              <a:gd name="connsiteY14" fmla="*/ 173517 h 1283495"/>
              <a:gd name="connsiteX15" fmla="*/ 1010331 w 1942632"/>
              <a:gd name="connsiteY15" fmla="*/ 120212 h 1283495"/>
              <a:gd name="connsiteX16" fmla="*/ 955227 w 1942632"/>
              <a:gd name="connsiteY16" fmla="*/ 65108 h 1283495"/>
              <a:gd name="connsiteX17" fmla="*/ 946969 w 1942632"/>
              <a:gd name="connsiteY17" fmla="*/ 23530 h 1283495"/>
              <a:gd name="connsiteX0-1" fmla="*/ 946969 w 1942632"/>
              <a:gd name="connsiteY0-2" fmla="*/ 23530 h 1283495"/>
              <a:gd name="connsiteX1-3" fmla="*/ 982173 w 1942632"/>
              <a:gd name="connsiteY1-4" fmla="*/ 0 h 1283495"/>
              <a:gd name="connsiteX2-5" fmla="*/ 1904588 w 1942632"/>
              <a:gd name="connsiteY2-6" fmla="*/ 0 h 1283495"/>
              <a:gd name="connsiteX3-7" fmla="*/ 1942632 w 1942632"/>
              <a:gd name="connsiteY3-8" fmla="*/ 38107 h 1283495"/>
              <a:gd name="connsiteX4-9" fmla="*/ 1942632 w 1942632"/>
              <a:gd name="connsiteY4-10" fmla="*/ 960540 h 1283495"/>
              <a:gd name="connsiteX5-11" fmla="*/ 1919081 w 1942632"/>
              <a:gd name="connsiteY5-12" fmla="*/ 995690 h 1283495"/>
              <a:gd name="connsiteX6-13" fmla="*/ 1877553 w 1942632"/>
              <a:gd name="connsiteY6-14" fmla="*/ 987434 h 1283495"/>
              <a:gd name="connsiteX7-15" fmla="*/ 1819771 w 1942632"/>
              <a:gd name="connsiteY7-16" fmla="*/ 929652 h 1283495"/>
              <a:gd name="connsiteX8-17" fmla="*/ 1765689 w 1942632"/>
              <a:gd name="connsiteY8-18" fmla="*/ 929787 h 1283495"/>
              <a:gd name="connsiteX9-19" fmla="*/ 1427581 w 1942632"/>
              <a:gd name="connsiteY9-20" fmla="*/ 1272148 h 1283495"/>
              <a:gd name="connsiteX10-21" fmla="*/ 1400455 w 1942632"/>
              <a:gd name="connsiteY10-22" fmla="*/ 1283495 h 1283495"/>
              <a:gd name="connsiteX11-23" fmla="*/ 36397 w 1942632"/>
              <a:gd name="connsiteY11-24" fmla="*/ 1283495 h 1283495"/>
              <a:gd name="connsiteX12-25" fmla="*/ 1385 w 1942632"/>
              <a:gd name="connsiteY12-26" fmla="*/ 1260348 h 1283495"/>
              <a:gd name="connsiteX13-27" fmla="*/ 8920 w 1942632"/>
              <a:gd name="connsiteY13-28" fmla="*/ 1219033 h 1283495"/>
              <a:gd name="connsiteX14-29" fmla="*/ 1010873 w 1942632"/>
              <a:gd name="connsiteY14-30" fmla="*/ 173517 h 1283495"/>
              <a:gd name="connsiteX15-31" fmla="*/ 1010331 w 1942632"/>
              <a:gd name="connsiteY15-32" fmla="*/ 120212 h 1283495"/>
              <a:gd name="connsiteX16-33" fmla="*/ 955227 w 1942632"/>
              <a:gd name="connsiteY16-34" fmla="*/ 65108 h 1283495"/>
              <a:gd name="connsiteX17-35" fmla="*/ 946969 w 1942632"/>
              <a:gd name="connsiteY17-36" fmla="*/ 23530 h 1283495"/>
              <a:gd name="connsiteX0-37" fmla="*/ 946969 w 1942632"/>
              <a:gd name="connsiteY0-38" fmla="*/ 23530 h 1283495"/>
              <a:gd name="connsiteX1-39" fmla="*/ 982173 w 1942632"/>
              <a:gd name="connsiteY1-40" fmla="*/ 0 h 1283495"/>
              <a:gd name="connsiteX2-41" fmla="*/ 1904588 w 1942632"/>
              <a:gd name="connsiteY2-42" fmla="*/ 0 h 1283495"/>
              <a:gd name="connsiteX3-43" fmla="*/ 1942632 w 1942632"/>
              <a:gd name="connsiteY3-44" fmla="*/ 38107 h 1283495"/>
              <a:gd name="connsiteX4-45" fmla="*/ 1942632 w 1942632"/>
              <a:gd name="connsiteY4-46" fmla="*/ 960540 h 1283495"/>
              <a:gd name="connsiteX5-47" fmla="*/ 1919081 w 1942632"/>
              <a:gd name="connsiteY5-48" fmla="*/ 995690 h 1283495"/>
              <a:gd name="connsiteX6-49" fmla="*/ 1877553 w 1942632"/>
              <a:gd name="connsiteY6-50" fmla="*/ 987434 h 1283495"/>
              <a:gd name="connsiteX7-51" fmla="*/ 1819771 w 1942632"/>
              <a:gd name="connsiteY7-52" fmla="*/ 929652 h 1283495"/>
              <a:gd name="connsiteX8-53" fmla="*/ 1765689 w 1942632"/>
              <a:gd name="connsiteY8-54" fmla="*/ 929787 h 1283495"/>
              <a:gd name="connsiteX9-55" fmla="*/ 1427581 w 1942632"/>
              <a:gd name="connsiteY9-56" fmla="*/ 1272148 h 1283495"/>
              <a:gd name="connsiteX10-57" fmla="*/ 1400455 w 1942632"/>
              <a:gd name="connsiteY10-58" fmla="*/ 1283495 h 1283495"/>
              <a:gd name="connsiteX11-59" fmla="*/ 36397 w 1942632"/>
              <a:gd name="connsiteY11-60" fmla="*/ 1283495 h 1283495"/>
              <a:gd name="connsiteX12-61" fmla="*/ 1385 w 1942632"/>
              <a:gd name="connsiteY12-62" fmla="*/ 1260348 h 1283495"/>
              <a:gd name="connsiteX13-63" fmla="*/ 8920 w 1942632"/>
              <a:gd name="connsiteY13-64" fmla="*/ 1219033 h 1283495"/>
              <a:gd name="connsiteX14-65" fmla="*/ 1010873 w 1942632"/>
              <a:gd name="connsiteY14-66" fmla="*/ 173517 h 1283495"/>
              <a:gd name="connsiteX15-67" fmla="*/ 1010331 w 1942632"/>
              <a:gd name="connsiteY15-68" fmla="*/ 120212 h 1283495"/>
              <a:gd name="connsiteX16-69" fmla="*/ 955227 w 1942632"/>
              <a:gd name="connsiteY16-70" fmla="*/ 65108 h 1283495"/>
              <a:gd name="connsiteX17-71" fmla="*/ 946969 w 1942632"/>
              <a:gd name="connsiteY17-72" fmla="*/ 23530 h 1283495"/>
              <a:gd name="connsiteX0-73" fmla="*/ 946969 w 1942632"/>
              <a:gd name="connsiteY0-74" fmla="*/ 23530 h 1283495"/>
              <a:gd name="connsiteX1-75" fmla="*/ 982173 w 1942632"/>
              <a:gd name="connsiteY1-76" fmla="*/ 0 h 1283495"/>
              <a:gd name="connsiteX2-77" fmla="*/ 1904588 w 1942632"/>
              <a:gd name="connsiteY2-78" fmla="*/ 0 h 1283495"/>
              <a:gd name="connsiteX3-79" fmla="*/ 1942632 w 1942632"/>
              <a:gd name="connsiteY3-80" fmla="*/ 38107 h 1283495"/>
              <a:gd name="connsiteX4-81" fmla="*/ 1942632 w 1942632"/>
              <a:gd name="connsiteY4-82" fmla="*/ 960540 h 1283495"/>
              <a:gd name="connsiteX5-83" fmla="*/ 1919081 w 1942632"/>
              <a:gd name="connsiteY5-84" fmla="*/ 995690 h 1283495"/>
              <a:gd name="connsiteX6-85" fmla="*/ 1877553 w 1942632"/>
              <a:gd name="connsiteY6-86" fmla="*/ 987434 h 1283495"/>
              <a:gd name="connsiteX7-87" fmla="*/ 1819771 w 1942632"/>
              <a:gd name="connsiteY7-88" fmla="*/ 929652 h 1283495"/>
              <a:gd name="connsiteX8-89" fmla="*/ 1765689 w 1942632"/>
              <a:gd name="connsiteY8-90" fmla="*/ 929787 h 1283495"/>
              <a:gd name="connsiteX9-91" fmla="*/ 1427581 w 1942632"/>
              <a:gd name="connsiteY9-92" fmla="*/ 1272148 h 1283495"/>
              <a:gd name="connsiteX10-93" fmla="*/ 1400455 w 1942632"/>
              <a:gd name="connsiteY10-94" fmla="*/ 1283495 h 1283495"/>
              <a:gd name="connsiteX11-95" fmla="*/ 36397 w 1942632"/>
              <a:gd name="connsiteY11-96" fmla="*/ 1283495 h 1283495"/>
              <a:gd name="connsiteX12-97" fmla="*/ 1385 w 1942632"/>
              <a:gd name="connsiteY12-98" fmla="*/ 1260348 h 1283495"/>
              <a:gd name="connsiteX13-99" fmla="*/ 8920 w 1942632"/>
              <a:gd name="connsiteY13-100" fmla="*/ 1219033 h 1283495"/>
              <a:gd name="connsiteX14-101" fmla="*/ 1010873 w 1942632"/>
              <a:gd name="connsiteY14-102" fmla="*/ 173517 h 1283495"/>
              <a:gd name="connsiteX15-103" fmla="*/ 1010331 w 1942632"/>
              <a:gd name="connsiteY15-104" fmla="*/ 120212 h 1283495"/>
              <a:gd name="connsiteX16-105" fmla="*/ 955227 w 1942632"/>
              <a:gd name="connsiteY16-106" fmla="*/ 65108 h 1283495"/>
              <a:gd name="connsiteX17-107" fmla="*/ 946969 w 1942632"/>
              <a:gd name="connsiteY17-108" fmla="*/ 23530 h 1283495"/>
              <a:gd name="connsiteX0-109" fmla="*/ 946969 w 1942632"/>
              <a:gd name="connsiteY0-110" fmla="*/ 23530 h 1283495"/>
              <a:gd name="connsiteX1-111" fmla="*/ 982173 w 1942632"/>
              <a:gd name="connsiteY1-112" fmla="*/ 0 h 1283495"/>
              <a:gd name="connsiteX2-113" fmla="*/ 1904588 w 1942632"/>
              <a:gd name="connsiteY2-114" fmla="*/ 0 h 1283495"/>
              <a:gd name="connsiteX3-115" fmla="*/ 1942632 w 1942632"/>
              <a:gd name="connsiteY3-116" fmla="*/ 38107 h 1283495"/>
              <a:gd name="connsiteX4-117" fmla="*/ 1942632 w 1942632"/>
              <a:gd name="connsiteY4-118" fmla="*/ 960540 h 1283495"/>
              <a:gd name="connsiteX5-119" fmla="*/ 1919081 w 1942632"/>
              <a:gd name="connsiteY5-120" fmla="*/ 995690 h 1283495"/>
              <a:gd name="connsiteX6-121" fmla="*/ 1877553 w 1942632"/>
              <a:gd name="connsiteY6-122" fmla="*/ 987434 h 1283495"/>
              <a:gd name="connsiteX7-123" fmla="*/ 1819771 w 1942632"/>
              <a:gd name="connsiteY7-124" fmla="*/ 929652 h 1283495"/>
              <a:gd name="connsiteX8-125" fmla="*/ 1765689 w 1942632"/>
              <a:gd name="connsiteY8-126" fmla="*/ 929787 h 1283495"/>
              <a:gd name="connsiteX9-127" fmla="*/ 1427581 w 1942632"/>
              <a:gd name="connsiteY9-128" fmla="*/ 1272148 h 1283495"/>
              <a:gd name="connsiteX10-129" fmla="*/ 1400455 w 1942632"/>
              <a:gd name="connsiteY10-130" fmla="*/ 1283495 h 1283495"/>
              <a:gd name="connsiteX11-131" fmla="*/ 36397 w 1942632"/>
              <a:gd name="connsiteY11-132" fmla="*/ 1283495 h 1283495"/>
              <a:gd name="connsiteX12-133" fmla="*/ 1385 w 1942632"/>
              <a:gd name="connsiteY12-134" fmla="*/ 1260348 h 1283495"/>
              <a:gd name="connsiteX13-135" fmla="*/ 8920 w 1942632"/>
              <a:gd name="connsiteY13-136" fmla="*/ 1219033 h 1283495"/>
              <a:gd name="connsiteX14-137" fmla="*/ 1010873 w 1942632"/>
              <a:gd name="connsiteY14-138" fmla="*/ 173517 h 1283495"/>
              <a:gd name="connsiteX15-139" fmla="*/ 1010331 w 1942632"/>
              <a:gd name="connsiteY15-140" fmla="*/ 120212 h 1283495"/>
              <a:gd name="connsiteX16-141" fmla="*/ 955227 w 1942632"/>
              <a:gd name="connsiteY16-142" fmla="*/ 65108 h 1283495"/>
              <a:gd name="connsiteX17-143" fmla="*/ 946969 w 1942632"/>
              <a:gd name="connsiteY17-144" fmla="*/ 23530 h 1283495"/>
              <a:gd name="connsiteX0-145" fmla="*/ 946969 w 1942632"/>
              <a:gd name="connsiteY0-146" fmla="*/ 23530 h 1283495"/>
              <a:gd name="connsiteX1-147" fmla="*/ 982173 w 1942632"/>
              <a:gd name="connsiteY1-148" fmla="*/ 0 h 1283495"/>
              <a:gd name="connsiteX2-149" fmla="*/ 1904588 w 1942632"/>
              <a:gd name="connsiteY2-150" fmla="*/ 0 h 1283495"/>
              <a:gd name="connsiteX3-151" fmla="*/ 1942632 w 1942632"/>
              <a:gd name="connsiteY3-152" fmla="*/ 38107 h 1283495"/>
              <a:gd name="connsiteX4-153" fmla="*/ 1942632 w 1942632"/>
              <a:gd name="connsiteY4-154" fmla="*/ 960540 h 1283495"/>
              <a:gd name="connsiteX5-155" fmla="*/ 1919081 w 1942632"/>
              <a:gd name="connsiteY5-156" fmla="*/ 995690 h 1283495"/>
              <a:gd name="connsiteX6-157" fmla="*/ 1877553 w 1942632"/>
              <a:gd name="connsiteY6-158" fmla="*/ 987434 h 1283495"/>
              <a:gd name="connsiteX7-159" fmla="*/ 1819771 w 1942632"/>
              <a:gd name="connsiteY7-160" fmla="*/ 929652 h 1283495"/>
              <a:gd name="connsiteX8-161" fmla="*/ 1765689 w 1942632"/>
              <a:gd name="connsiteY8-162" fmla="*/ 929787 h 1283495"/>
              <a:gd name="connsiteX9-163" fmla="*/ 1427581 w 1942632"/>
              <a:gd name="connsiteY9-164" fmla="*/ 1272148 h 1283495"/>
              <a:gd name="connsiteX10-165" fmla="*/ 1400455 w 1942632"/>
              <a:gd name="connsiteY10-166" fmla="*/ 1283495 h 1283495"/>
              <a:gd name="connsiteX11-167" fmla="*/ 36397 w 1942632"/>
              <a:gd name="connsiteY11-168" fmla="*/ 1283495 h 1283495"/>
              <a:gd name="connsiteX12-169" fmla="*/ 1385 w 1942632"/>
              <a:gd name="connsiteY12-170" fmla="*/ 1260348 h 1283495"/>
              <a:gd name="connsiteX13-171" fmla="*/ 8920 w 1942632"/>
              <a:gd name="connsiteY13-172" fmla="*/ 1219033 h 1283495"/>
              <a:gd name="connsiteX14-173" fmla="*/ 1010873 w 1942632"/>
              <a:gd name="connsiteY14-174" fmla="*/ 173517 h 1283495"/>
              <a:gd name="connsiteX15-175" fmla="*/ 1010331 w 1942632"/>
              <a:gd name="connsiteY15-176" fmla="*/ 120212 h 1283495"/>
              <a:gd name="connsiteX16-177" fmla="*/ 955227 w 1942632"/>
              <a:gd name="connsiteY16-178" fmla="*/ 65108 h 1283495"/>
              <a:gd name="connsiteX17-179" fmla="*/ 946969 w 1942632"/>
              <a:gd name="connsiteY17-180" fmla="*/ 23530 h 1283495"/>
              <a:gd name="connsiteX0-181" fmla="*/ 946969 w 1942632"/>
              <a:gd name="connsiteY0-182" fmla="*/ 23530 h 1283495"/>
              <a:gd name="connsiteX1-183" fmla="*/ 982173 w 1942632"/>
              <a:gd name="connsiteY1-184" fmla="*/ 0 h 1283495"/>
              <a:gd name="connsiteX2-185" fmla="*/ 1904588 w 1942632"/>
              <a:gd name="connsiteY2-186" fmla="*/ 0 h 1283495"/>
              <a:gd name="connsiteX3-187" fmla="*/ 1942632 w 1942632"/>
              <a:gd name="connsiteY3-188" fmla="*/ 38107 h 1283495"/>
              <a:gd name="connsiteX4-189" fmla="*/ 1942632 w 1942632"/>
              <a:gd name="connsiteY4-190" fmla="*/ 960540 h 1283495"/>
              <a:gd name="connsiteX5-191" fmla="*/ 1919081 w 1942632"/>
              <a:gd name="connsiteY5-192" fmla="*/ 995690 h 1283495"/>
              <a:gd name="connsiteX6-193" fmla="*/ 1877553 w 1942632"/>
              <a:gd name="connsiteY6-194" fmla="*/ 987434 h 1283495"/>
              <a:gd name="connsiteX7-195" fmla="*/ 1819771 w 1942632"/>
              <a:gd name="connsiteY7-196" fmla="*/ 929652 h 1283495"/>
              <a:gd name="connsiteX8-197" fmla="*/ 1765689 w 1942632"/>
              <a:gd name="connsiteY8-198" fmla="*/ 929787 h 1283495"/>
              <a:gd name="connsiteX9-199" fmla="*/ 1427581 w 1942632"/>
              <a:gd name="connsiteY9-200" fmla="*/ 1272148 h 1283495"/>
              <a:gd name="connsiteX10-201" fmla="*/ 1400455 w 1942632"/>
              <a:gd name="connsiteY10-202" fmla="*/ 1283495 h 1283495"/>
              <a:gd name="connsiteX11-203" fmla="*/ 36397 w 1942632"/>
              <a:gd name="connsiteY11-204" fmla="*/ 1283495 h 1283495"/>
              <a:gd name="connsiteX12-205" fmla="*/ 1385 w 1942632"/>
              <a:gd name="connsiteY12-206" fmla="*/ 1260348 h 1283495"/>
              <a:gd name="connsiteX13-207" fmla="*/ 8920 w 1942632"/>
              <a:gd name="connsiteY13-208" fmla="*/ 1219033 h 1283495"/>
              <a:gd name="connsiteX14-209" fmla="*/ 1010873 w 1942632"/>
              <a:gd name="connsiteY14-210" fmla="*/ 173517 h 1283495"/>
              <a:gd name="connsiteX15-211" fmla="*/ 1010331 w 1942632"/>
              <a:gd name="connsiteY15-212" fmla="*/ 120212 h 1283495"/>
              <a:gd name="connsiteX16-213" fmla="*/ 955227 w 1942632"/>
              <a:gd name="connsiteY16-214" fmla="*/ 65108 h 1283495"/>
              <a:gd name="connsiteX17-215" fmla="*/ 946969 w 1942632"/>
              <a:gd name="connsiteY17-216" fmla="*/ 23530 h 1283495"/>
              <a:gd name="connsiteX0-217" fmla="*/ 946969 w 1942632"/>
              <a:gd name="connsiteY0-218" fmla="*/ 23530 h 1283495"/>
              <a:gd name="connsiteX1-219" fmla="*/ 982173 w 1942632"/>
              <a:gd name="connsiteY1-220" fmla="*/ 0 h 1283495"/>
              <a:gd name="connsiteX2-221" fmla="*/ 1904588 w 1942632"/>
              <a:gd name="connsiteY2-222" fmla="*/ 0 h 1283495"/>
              <a:gd name="connsiteX3-223" fmla="*/ 1942632 w 1942632"/>
              <a:gd name="connsiteY3-224" fmla="*/ 38107 h 1283495"/>
              <a:gd name="connsiteX4-225" fmla="*/ 1942632 w 1942632"/>
              <a:gd name="connsiteY4-226" fmla="*/ 960540 h 1283495"/>
              <a:gd name="connsiteX5-227" fmla="*/ 1919081 w 1942632"/>
              <a:gd name="connsiteY5-228" fmla="*/ 995690 h 1283495"/>
              <a:gd name="connsiteX6-229" fmla="*/ 1877553 w 1942632"/>
              <a:gd name="connsiteY6-230" fmla="*/ 987434 h 1283495"/>
              <a:gd name="connsiteX7-231" fmla="*/ 1819771 w 1942632"/>
              <a:gd name="connsiteY7-232" fmla="*/ 929652 h 1283495"/>
              <a:gd name="connsiteX8-233" fmla="*/ 1765689 w 1942632"/>
              <a:gd name="connsiteY8-234" fmla="*/ 929787 h 1283495"/>
              <a:gd name="connsiteX9-235" fmla="*/ 1427581 w 1942632"/>
              <a:gd name="connsiteY9-236" fmla="*/ 1272148 h 1283495"/>
              <a:gd name="connsiteX10-237" fmla="*/ 1400455 w 1942632"/>
              <a:gd name="connsiteY10-238" fmla="*/ 1283495 h 1283495"/>
              <a:gd name="connsiteX11-239" fmla="*/ 36397 w 1942632"/>
              <a:gd name="connsiteY11-240" fmla="*/ 1283495 h 1283495"/>
              <a:gd name="connsiteX12-241" fmla="*/ 1385 w 1942632"/>
              <a:gd name="connsiteY12-242" fmla="*/ 1260348 h 1283495"/>
              <a:gd name="connsiteX13-243" fmla="*/ 8920 w 1942632"/>
              <a:gd name="connsiteY13-244" fmla="*/ 1219033 h 1283495"/>
              <a:gd name="connsiteX14-245" fmla="*/ 1010873 w 1942632"/>
              <a:gd name="connsiteY14-246" fmla="*/ 173517 h 1283495"/>
              <a:gd name="connsiteX15-247" fmla="*/ 1010331 w 1942632"/>
              <a:gd name="connsiteY15-248" fmla="*/ 120212 h 1283495"/>
              <a:gd name="connsiteX16-249" fmla="*/ 955227 w 1942632"/>
              <a:gd name="connsiteY16-250" fmla="*/ 65108 h 1283495"/>
              <a:gd name="connsiteX17-251" fmla="*/ 946969 w 1942632"/>
              <a:gd name="connsiteY17-252" fmla="*/ 23530 h 1283495"/>
              <a:gd name="connsiteX0-253" fmla="*/ 946969 w 1942632"/>
              <a:gd name="connsiteY0-254" fmla="*/ 23530 h 1283495"/>
              <a:gd name="connsiteX1-255" fmla="*/ 982173 w 1942632"/>
              <a:gd name="connsiteY1-256" fmla="*/ 0 h 1283495"/>
              <a:gd name="connsiteX2-257" fmla="*/ 1904588 w 1942632"/>
              <a:gd name="connsiteY2-258" fmla="*/ 0 h 1283495"/>
              <a:gd name="connsiteX3-259" fmla="*/ 1942632 w 1942632"/>
              <a:gd name="connsiteY3-260" fmla="*/ 38107 h 1283495"/>
              <a:gd name="connsiteX4-261" fmla="*/ 1942632 w 1942632"/>
              <a:gd name="connsiteY4-262" fmla="*/ 960540 h 1283495"/>
              <a:gd name="connsiteX5-263" fmla="*/ 1919081 w 1942632"/>
              <a:gd name="connsiteY5-264" fmla="*/ 995690 h 1283495"/>
              <a:gd name="connsiteX6-265" fmla="*/ 1877553 w 1942632"/>
              <a:gd name="connsiteY6-266" fmla="*/ 987434 h 1283495"/>
              <a:gd name="connsiteX7-267" fmla="*/ 1819771 w 1942632"/>
              <a:gd name="connsiteY7-268" fmla="*/ 929652 h 1283495"/>
              <a:gd name="connsiteX8-269" fmla="*/ 1765689 w 1942632"/>
              <a:gd name="connsiteY8-270" fmla="*/ 929787 h 1283495"/>
              <a:gd name="connsiteX9-271" fmla="*/ 1427581 w 1942632"/>
              <a:gd name="connsiteY9-272" fmla="*/ 1272148 h 1283495"/>
              <a:gd name="connsiteX10-273" fmla="*/ 1400455 w 1942632"/>
              <a:gd name="connsiteY10-274" fmla="*/ 1283495 h 1283495"/>
              <a:gd name="connsiteX11-275" fmla="*/ 36397 w 1942632"/>
              <a:gd name="connsiteY11-276" fmla="*/ 1283495 h 1283495"/>
              <a:gd name="connsiteX12-277" fmla="*/ 1385 w 1942632"/>
              <a:gd name="connsiteY12-278" fmla="*/ 1260348 h 1283495"/>
              <a:gd name="connsiteX13-279" fmla="*/ 8920 w 1942632"/>
              <a:gd name="connsiteY13-280" fmla="*/ 1219033 h 1283495"/>
              <a:gd name="connsiteX14-281" fmla="*/ 1010873 w 1942632"/>
              <a:gd name="connsiteY14-282" fmla="*/ 173517 h 1283495"/>
              <a:gd name="connsiteX15-283" fmla="*/ 1010331 w 1942632"/>
              <a:gd name="connsiteY15-284" fmla="*/ 120212 h 1283495"/>
              <a:gd name="connsiteX16-285" fmla="*/ 955227 w 1942632"/>
              <a:gd name="connsiteY16-286" fmla="*/ 65108 h 1283495"/>
              <a:gd name="connsiteX17-287" fmla="*/ 946969 w 1942632"/>
              <a:gd name="connsiteY17-288" fmla="*/ 23530 h 1283495"/>
              <a:gd name="connsiteX0-289" fmla="*/ 946969 w 1942632"/>
              <a:gd name="connsiteY0-290" fmla="*/ 23530 h 1283495"/>
              <a:gd name="connsiteX1-291" fmla="*/ 982173 w 1942632"/>
              <a:gd name="connsiteY1-292" fmla="*/ 0 h 1283495"/>
              <a:gd name="connsiteX2-293" fmla="*/ 1904588 w 1942632"/>
              <a:gd name="connsiteY2-294" fmla="*/ 0 h 1283495"/>
              <a:gd name="connsiteX3-295" fmla="*/ 1942632 w 1942632"/>
              <a:gd name="connsiteY3-296" fmla="*/ 38107 h 1283495"/>
              <a:gd name="connsiteX4-297" fmla="*/ 1942632 w 1942632"/>
              <a:gd name="connsiteY4-298" fmla="*/ 960540 h 1283495"/>
              <a:gd name="connsiteX5-299" fmla="*/ 1919081 w 1942632"/>
              <a:gd name="connsiteY5-300" fmla="*/ 995690 h 1283495"/>
              <a:gd name="connsiteX6-301" fmla="*/ 1877553 w 1942632"/>
              <a:gd name="connsiteY6-302" fmla="*/ 987434 h 1283495"/>
              <a:gd name="connsiteX7-303" fmla="*/ 1819771 w 1942632"/>
              <a:gd name="connsiteY7-304" fmla="*/ 929652 h 1283495"/>
              <a:gd name="connsiteX8-305" fmla="*/ 1765689 w 1942632"/>
              <a:gd name="connsiteY8-306" fmla="*/ 929787 h 1283495"/>
              <a:gd name="connsiteX9-307" fmla="*/ 1427581 w 1942632"/>
              <a:gd name="connsiteY9-308" fmla="*/ 1272148 h 1283495"/>
              <a:gd name="connsiteX10-309" fmla="*/ 1400455 w 1942632"/>
              <a:gd name="connsiteY10-310" fmla="*/ 1283495 h 1283495"/>
              <a:gd name="connsiteX11-311" fmla="*/ 36397 w 1942632"/>
              <a:gd name="connsiteY11-312" fmla="*/ 1283495 h 1283495"/>
              <a:gd name="connsiteX12-313" fmla="*/ 1385 w 1942632"/>
              <a:gd name="connsiteY12-314" fmla="*/ 1260348 h 1283495"/>
              <a:gd name="connsiteX13-315" fmla="*/ 8920 w 1942632"/>
              <a:gd name="connsiteY13-316" fmla="*/ 1219033 h 1283495"/>
              <a:gd name="connsiteX14-317" fmla="*/ 1010873 w 1942632"/>
              <a:gd name="connsiteY14-318" fmla="*/ 173517 h 1283495"/>
              <a:gd name="connsiteX15-319" fmla="*/ 1010331 w 1942632"/>
              <a:gd name="connsiteY15-320" fmla="*/ 120212 h 1283495"/>
              <a:gd name="connsiteX16-321" fmla="*/ 955227 w 1942632"/>
              <a:gd name="connsiteY16-322" fmla="*/ 65108 h 1283495"/>
              <a:gd name="connsiteX17-323" fmla="*/ 946969 w 1942632"/>
              <a:gd name="connsiteY17-324" fmla="*/ 23530 h 1283495"/>
              <a:gd name="connsiteX0-325" fmla="*/ 946969 w 1942632"/>
              <a:gd name="connsiteY0-326" fmla="*/ 23530 h 1283495"/>
              <a:gd name="connsiteX1-327" fmla="*/ 982173 w 1942632"/>
              <a:gd name="connsiteY1-328" fmla="*/ 0 h 1283495"/>
              <a:gd name="connsiteX2-329" fmla="*/ 1904588 w 1942632"/>
              <a:gd name="connsiteY2-330" fmla="*/ 0 h 1283495"/>
              <a:gd name="connsiteX3-331" fmla="*/ 1942632 w 1942632"/>
              <a:gd name="connsiteY3-332" fmla="*/ 38107 h 1283495"/>
              <a:gd name="connsiteX4-333" fmla="*/ 1942632 w 1942632"/>
              <a:gd name="connsiteY4-334" fmla="*/ 960540 h 1283495"/>
              <a:gd name="connsiteX5-335" fmla="*/ 1919081 w 1942632"/>
              <a:gd name="connsiteY5-336" fmla="*/ 995690 h 1283495"/>
              <a:gd name="connsiteX6-337" fmla="*/ 1877553 w 1942632"/>
              <a:gd name="connsiteY6-338" fmla="*/ 987434 h 1283495"/>
              <a:gd name="connsiteX7-339" fmla="*/ 1819771 w 1942632"/>
              <a:gd name="connsiteY7-340" fmla="*/ 929652 h 1283495"/>
              <a:gd name="connsiteX8-341" fmla="*/ 1765689 w 1942632"/>
              <a:gd name="connsiteY8-342" fmla="*/ 929787 h 1283495"/>
              <a:gd name="connsiteX9-343" fmla="*/ 1427581 w 1942632"/>
              <a:gd name="connsiteY9-344" fmla="*/ 1272148 h 1283495"/>
              <a:gd name="connsiteX10-345" fmla="*/ 1400455 w 1942632"/>
              <a:gd name="connsiteY10-346" fmla="*/ 1283495 h 1283495"/>
              <a:gd name="connsiteX11-347" fmla="*/ 36397 w 1942632"/>
              <a:gd name="connsiteY11-348" fmla="*/ 1283495 h 1283495"/>
              <a:gd name="connsiteX12-349" fmla="*/ 1385 w 1942632"/>
              <a:gd name="connsiteY12-350" fmla="*/ 1260348 h 1283495"/>
              <a:gd name="connsiteX13-351" fmla="*/ 8920 w 1942632"/>
              <a:gd name="connsiteY13-352" fmla="*/ 1219033 h 1283495"/>
              <a:gd name="connsiteX14-353" fmla="*/ 1010873 w 1942632"/>
              <a:gd name="connsiteY14-354" fmla="*/ 173517 h 1283495"/>
              <a:gd name="connsiteX15-355" fmla="*/ 1010331 w 1942632"/>
              <a:gd name="connsiteY15-356" fmla="*/ 120212 h 1283495"/>
              <a:gd name="connsiteX16-357" fmla="*/ 955227 w 1942632"/>
              <a:gd name="connsiteY16-358" fmla="*/ 65108 h 1283495"/>
              <a:gd name="connsiteX17-359" fmla="*/ 946969 w 1942632"/>
              <a:gd name="connsiteY17-360" fmla="*/ 23530 h 1283495"/>
              <a:gd name="connsiteX0-361" fmla="*/ 946969 w 1942632"/>
              <a:gd name="connsiteY0-362" fmla="*/ 23530 h 1283495"/>
              <a:gd name="connsiteX1-363" fmla="*/ 982173 w 1942632"/>
              <a:gd name="connsiteY1-364" fmla="*/ 0 h 1283495"/>
              <a:gd name="connsiteX2-365" fmla="*/ 1904588 w 1942632"/>
              <a:gd name="connsiteY2-366" fmla="*/ 0 h 1283495"/>
              <a:gd name="connsiteX3-367" fmla="*/ 1942632 w 1942632"/>
              <a:gd name="connsiteY3-368" fmla="*/ 38107 h 1283495"/>
              <a:gd name="connsiteX4-369" fmla="*/ 1942632 w 1942632"/>
              <a:gd name="connsiteY4-370" fmla="*/ 960540 h 1283495"/>
              <a:gd name="connsiteX5-371" fmla="*/ 1919081 w 1942632"/>
              <a:gd name="connsiteY5-372" fmla="*/ 995690 h 1283495"/>
              <a:gd name="connsiteX6-373" fmla="*/ 1877553 w 1942632"/>
              <a:gd name="connsiteY6-374" fmla="*/ 987434 h 1283495"/>
              <a:gd name="connsiteX7-375" fmla="*/ 1819771 w 1942632"/>
              <a:gd name="connsiteY7-376" fmla="*/ 929652 h 1283495"/>
              <a:gd name="connsiteX8-377" fmla="*/ 1765689 w 1942632"/>
              <a:gd name="connsiteY8-378" fmla="*/ 929787 h 1283495"/>
              <a:gd name="connsiteX9-379" fmla="*/ 1427581 w 1942632"/>
              <a:gd name="connsiteY9-380" fmla="*/ 1272148 h 1283495"/>
              <a:gd name="connsiteX10-381" fmla="*/ 1400455 w 1942632"/>
              <a:gd name="connsiteY10-382" fmla="*/ 1283495 h 1283495"/>
              <a:gd name="connsiteX11-383" fmla="*/ 36397 w 1942632"/>
              <a:gd name="connsiteY11-384" fmla="*/ 1283495 h 1283495"/>
              <a:gd name="connsiteX12-385" fmla="*/ 1385 w 1942632"/>
              <a:gd name="connsiteY12-386" fmla="*/ 1260348 h 1283495"/>
              <a:gd name="connsiteX13-387" fmla="*/ 8920 w 1942632"/>
              <a:gd name="connsiteY13-388" fmla="*/ 1219033 h 1283495"/>
              <a:gd name="connsiteX14-389" fmla="*/ 1010873 w 1942632"/>
              <a:gd name="connsiteY14-390" fmla="*/ 173517 h 1283495"/>
              <a:gd name="connsiteX15-391" fmla="*/ 1010331 w 1942632"/>
              <a:gd name="connsiteY15-392" fmla="*/ 120212 h 1283495"/>
              <a:gd name="connsiteX16-393" fmla="*/ 955227 w 1942632"/>
              <a:gd name="connsiteY16-394" fmla="*/ 65108 h 1283495"/>
              <a:gd name="connsiteX17-395" fmla="*/ 946969 w 1942632"/>
              <a:gd name="connsiteY17-396" fmla="*/ 23530 h 1283495"/>
              <a:gd name="connsiteX0-397" fmla="*/ 946969 w 1942632"/>
              <a:gd name="connsiteY0-398" fmla="*/ 23530 h 1283495"/>
              <a:gd name="connsiteX1-399" fmla="*/ 982173 w 1942632"/>
              <a:gd name="connsiteY1-400" fmla="*/ 0 h 1283495"/>
              <a:gd name="connsiteX2-401" fmla="*/ 1904588 w 1942632"/>
              <a:gd name="connsiteY2-402" fmla="*/ 0 h 1283495"/>
              <a:gd name="connsiteX3-403" fmla="*/ 1942632 w 1942632"/>
              <a:gd name="connsiteY3-404" fmla="*/ 38107 h 1283495"/>
              <a:gd name="connsiteX4-405" fmla="*/ 1942632 w 1942632"/>
              <a:gd name="connsiteY4-406" fmla="*/ 960540 h 1283495"/>
              <a:gd name="connsiteX5-407" fmla="*/ 1919081 w 1942632"/>
              <a:gd name="connsiteY5-408" fmla="*/ 995690 h 1283495"/>
              <a:gd name="connsiteX6-409" fmla="*/ 1877553 w 1942632"/>
              <a:gd name="connsiteY6-410" fmla="*/ 987434 h 1283495"/>
              <a:gd name="connsiteX7-411" fmla="*/ 1819771 w 1942632"/>
              <a:gd name="connsiteY7-412" fmla="*/ 929652 h 1283495"/>
              <a:gd name="connsiteX8-413" fmla="*/ 1765689 w 1942632"/>
              <a:gd name="connsiteY8-414" fmla="*/ 929787 h 1283495"/>
              <a:gd name="connsiteX9-415" fmla="*/ 1427581 w 1942632"/>
              <a:gd name="connsiteY9-416" fmla="*/ 1272148 h 1283495"/>
              <a:gd name="connsiteX10-417" fmla="*/ 1400455 w 1942632"/>
              <a:gd name="connsiteY10-418" fmla="*/ 1283495 h 1283495"/>
              <a:gd name="connsiteX11-419" fmla="*/ 36397 w 1942632"/>
              <a:gd name="connsiteY11-420" fmla="*/ 1283495 h 1283495"/>
              <a:gd name="connsiteX12-421" fmla="*/ 1385 w 1942632"/>
              <a:gd name="connsiteY12-422" fmla="*/ 1260348 h 1283495"/>
              <a:gd name="connsiteX13-423" fmla="*/ 8920 w 1942632"/>
              <a:gd name="connsiteY13-424" fmla="*/ 1219033 h 1283495"/>
              <a:gd name="connsiteX14-425" fmla="*/ 1010873 w 1942632"/>
              <a:gd name="connsiteY14-426" fmla="*/ 173517 h 1283495"/>
              <a:gd name="connsiteX15-427" fmla="*/ 1010331 w 1942632"/>
              <a:gd name="connsiteY15-428" fmla="*/ 120212 h 1283495"/>
              <a:gd name="connsiteX16-429" fmla="*/ 955227 w 1942632"/>
              <a:gd name="connsiteY16-430" fmla="*/ 65108 h 1283495"/>
              <a:gd name="connsiteX17-431" fmla="*/ 946969 w 1942632"/>
              <a:gd name="connsiteY17-432" fmla="*/ 23530 h 1283495"/>
              <a:gd name="connsiteX0-433" fmla="*/ 946969 w 1942632"/>
              <a:gd name="connsiteY0-434" fmla="*/ 23530 h 1283495"/>
              <a:gd name="connsiteX1-435" fmla="*/ 982173 w 1942632"/>
              <a:gd name="connsiteY1-436" fmla="*/ 0 h 1283495"/>
              <a:gd name="connsiteX2-437" fmla="*/ 1904588 w 1942632"/>
              <a:gd name="connsiteY2-438" fmla="*/ 0 h 1283495"/>
              <a:gd name="connsiteX3-439" fmla="*/ 1942632 w 1942632"/>
              <a:gd name="connsiteY3-440" fmla="*/ 38107 h 1283495"/>
              <a:gd name="connsiteX4-441" fmla="*/ 1942632 w 1942632"/>
              <a:gd name="connsiteY4-442" fmla="*/ 960540 h 1283495"/>
              <a:gd name="connsiteX5-443" fmla="*/ 1919081 w 1942632"/>
              <a:gd name="connsiteY5-444" fmla="*/ 995690 h 1283495"/>
              <a:gd name="connsiteX6-445" fmla="*/ 1877553 w 1942632"/>
              <a:gd name="connsiteY6-446" fmla="*/ 987434 h 1283495"/>
              <a:gd name="connsiteX7-447" fmla="*/ 1819771 w 1942632"/>
              <a:gd name="connsiteY7-448" fmla="*/ 929652 h 1283495"/>
              <a:gd name="connsiteX8-449" fmla="*/ 1765689 w 1942632"/>
              <a:gd name="connsiteY8-450" fmla="*/ 929787 h 1283495"/>
              <a:gd name="connsiteX9-451" fmla="*/ 1427581 w 1942632"/>
              <a:gd name="connsiteY9-452" fmla="*/ 1272148 h 1283495"/>
              <a:gd name="connsiteX10-453" fmla="*/ 1400455 w 1942632"/>
              <a:gd name="connsiteY10-454" fmla="*/ 1283495 h 1283495"/>
              <a:gd name="connsiteX11-455" fmla="*/ 36397 w 1942632"/>
              <a:gd name="connsiteY11-456" fmla="*/ 1283495 h 1283495"/>
              <a:gd name="connsiteX12-457" fmla="*/ 1385 w 1942632"/>
              <a:gd name="connsiteY12-458" fmla="*/ 1260348 h 1283495"/>
              <a:gd name="connsiteX13-459" fmla="*/ 8920 w 1942632"/>
              <a:gd name="connsiteY13-460" fmla="*/ 1219033 h 1283495"/>
              <a:gd name="connsiteX14-461" fmla="*/ 1010873 w 1942632"/>
              <a:gd name="connsiteY14-462" fmla="*/ 173517 h 1283495"/>
              <a:gd name="connsiteX15-463" fmla="*/ 1010331 w 1942632"/>
              <a:gd name="connsiteY15-464" fmla="*/ 120212 h 1283495"/>
              <a:gd name="connsiteX16-465" fmla="*/ 955227 w 1942632"/>
              <a:gd name="connsiteY16-466" fmla="*/ 65108 h 1283495"/>
              <a:gd name="connsiteX17-467" fmla="*/ 946969 w 1942632"/>
              <a:gd name="connsiteY17-468" fmla="*/ 23530 h 1283495"/>
              <a:gd name="connsiteX0-469" fmla="*/ 946969 w 1942632"/>
              <a:gd name="connsiteY0-470" fmla="*/ 23530 h 1283495"/>
              <a:gd name="connsiteX1-471" fmla="*/ 982173 w 1942632"/>
              <a:gd name="connsiteY1-472" fmla="*/ 0 h 1283495"/>
              <a:gd name="connsiteX2-473" fmla="*/ 1904588 w 1942632"/>
              <a:gd name="connsiteY2-474" fmla="*/ 0 h 1283495"/>
              <a:gd name="connsiteX3-475" fmla="*/ 1942632 w 1942632"/>
              <a:gd name="connsiteY3-476" fmla="*/ 38107 h 1283495"/>
              <a:gd name="connsiteX4-477" fmla="*/ 1942632 w 1942632"/>
              <a:gd name="connsiteY4-478" fmla="*/ 960540 h 1283495"/>
              <a:gd name="connsiteX5-479" fmla="*/ 1919081 w 1942632"/>
              <a:gd name="connsiteY5-480" fmla="*/ 995690 h 1283495"/>
              <a:gd name="connsiteX6-481" fmla="*/ 1877553 w 1942632"/>
              <a:gd name="connsiteY6-482" fmla="*/ 987434 h 1283495"/>
              <a:gd name="connsiteX7-483" fmla="*/ 1819771 w 1942632"/>
              <a:gd name="connsiteY7-484" fmla="*/ 929652 h 1283495"/>
              <a:gd name="connsiteX8-485" fmla="*/ 1765689 w 1942632"/>
              <a:gd name="connsiteY8-486" fmla="*/ 929787 h 1283495"/>
              <a:gd name="connsiteX9-487" fmla="*/ 1427581 w 1942632"/>
              <a:gd name="connsiteY9-488" fmla="*/ 1272148 h 1283495"/>
              <a:gd name="connsiteX10-489" fmla="*/ 1400455 w 1942632"/>
              <a:gd name="connsiteY10-490" fmla="*/ 1283495 h 1283495"/>
              <a:gd name="connsiteX11-491" fmla="*/ 36397 w 1942632"/>
              <a:gd name="connsiteY11-492" fmla="*/ 1283495 h 1283495"/>
              <a:gd name="connsiteX12-493" fmla="*/ 1385 w 1942632"/>
              <a:gd name="connsiteY12-494" fmla="*/ 1260348 h 1283495"/>
              <a:gd name="connsiteX13-495" fmla="*/ 8920 w 1942632"/>
              <a:gd name="connsiteY13-496" fmla="*/ 1219033 h 1283495"/>
              <a:gd name="connsiteX14-497" fmla="*/ 1010873 w 1942632"/>
              <a:gd name="connsiteY14-498" fmla="*/ 173517 h 1283495"/>
              <a:gd name="connsiteX15-499" fmla="*/ 1010331 w 1942632"/>
              <a:gd name="connsiteY15-500" fmla="*/ 120212 h 1283495"/>
              <a:gd name="connsiteX16-501" fmla="*/ 955227 w 1942632"/>
              <a:gd name="connsiteY16-502" fmla="*/ 65108 h 1283495"/>
              <a:gd name="connsiteX17-503" fmla="*/ 946969 w 1942632"/>
              <a:gd name="connsiteY17-504" fmla="*/ 23530 h 1283495"/>
              <a:gd name="connsiteX0-505" fmla="*/ 946969 w 1942632"/>
              <a:gd name="connsiteY0-506" fmla="*/ 23530 h 1283495"/>
              <a:gd name="connsiteX1-507" fmla="*/ 982173 w 1942632"/>
              <a:gd name="connsiteY1-508" fmla="*/ 0 h 1283495"/>
              <a:gd name="connsiteX2-509" fmla="*/ 1904588 w 1942632"/>
              <a:gd name="connsiteY2-510" fmla="*/ 0 h 1283495"/>
              <a:gd name="connsiteX3-511" fmla="*/ 1942632 w 1942632"/>
              <a:gd name="connsiteY3-512" fmla="*/ 38107 h 1283495"/>
              <a:gd name="connsiteX4-513" fmla="*/ 1942632 w 1942632"/>
              <a:gd name="connsiteY4-514" fmla="*/ 960540 h 1283495"/>
              <a:gd name="connsiteX5-515" fmla="*/ 1919081 w 1942632"/>
              <a:gd name="connsiteY5-516" fmla="*/ 995690 h 1283495"/>
              <a:gd name="connsiteX6-517" fmla="*/ 1877553 w 1942632"/>
              <a:gd name="connsiteY6-518" fmla="*/ 987434 h 1283495"/>
              <a:gd name="connsiteX7-519" fmla="*/ 1819771 w 1942632"/>
              <a:gd name="connsiteY7-520" fmla="*/ 929652 h 1283495"/>
              <a:gd name="connsiteX8-521" fmla="*/ 1765689 w 1942632"/>
              <a:gd name="connsiteY8-522" fmla="*/ 929787 h 1283495"/>
              <a:gd name="connsiteX9-523" fmla="*/ 1427581 w 1942632"/>
              <a:gd name="connsiteY9-524" fmla="*/ 1272148 h 1283495"/>
              <a:gd name="connsiteX10-525" fmla="*/ 1400455 w 1942632"/>
              <a:gd name="connsiteY10-526" fmla="*/ 1283495 h 1283495"/>
              <a:gd name="connsiteX11-527" fmla="*/ 36397 w 1942632"/>
              <a:gd name="connsiteY11-528" fmla="*/ 1283495 h 1283495"/>
              <a:gd name="connsiteX12-529" fmla="*/ 1385 w 1942632"/>
              <a:gd name="connsiteY12-530" fmla="*/ 1260348 h 1283495"/>
              <a:gd name="connsiteX13-531" fmla="*/ 8920 w 1942632"/>
              <a:gd name="connsiteY13-532" fmla="*/ 1219033 h 1283495"/>
              <a:gd name="connsiteX14-533" fmla="*/ 1010873 w 1942632"/>
              <a:gd name="connsiteY14-534" fmla="*/ 173517 h 1283495"/>
              <a:gd name="connsiteX15-535" fmla="*/ 1010331 w 1942632"/>
              <a:gd name="connsiteY15-536" fmla="*/ 120212 h 1283495"/>
              <a:gd name="connsiteX16-537" fmla="*/ 955227 w 1942632"/>
              <a:gd name="connsiteY16-538" fmla="*/ 65108 h 1283495"/>
              <a:gd name="connsiteX17-539" fmla="*/ 946969 w 1942632"/>
              <a:gd name="connsiteY17-540" fmla="*/ 23530 h 1283495"/>
              <a:gd name="connsiteX0-541" fmla="*/ 946969 w 1942632"/>
              <a:gd name="connsiteY0-542" fmla="*/ 23530 h 1283495"/>
              <a:gd name="connsiteX1-543" fmla="*/ 982173 w 1942632"/>
              <a:gd name="connsiteY1-544" fmla="*/ 0 h 1283495"/>
              <a:gd name="connsiteX2-545" fmla="*/ 1904588 w 1942632"/>
              <a:gd name="connsiteY2-546" fmla="*/ 0 h 1283495"/>
              <a:gd name="connsiteX3-547" fmla="*/ 1942632 w 1942632"/>
              <a:gd name="connsiteY3-548" fmla="*/ 38107 h 1283495"/>
              <a:gd name="connsiteX4-549" fmla="*/ 1942632 w 1942632"/>
              <a:gd name="connsiteY4-550" fmla="*/ 960540 h 1283495"/>
              <a:gd name="connsiteX5-551" fmla="*/ 1919081 w 1942632"/>
              <a:gd name="connsiteY5-552" fmla="*/ 995690 h 1283495"/>
              <a:gd name="connsiteX6-553" fmla="*/ 1877553 w 1942632"/>
              <a:gd name="connsiteY6-554" fmla="*/ 987434 h 1283495"/>
              <a:gd name="connsiteX7-555" fmla="*/ 1819771 w 1942632"/>
              <a:gd name="connsiteY7-556" fmla="*/ 929652 h 1283495"/>
              <a:gd name="connsiteX8-557" fmla="*/ 1765689 w 1942632"/>
              <a:gd name="connsiteY8-558" fmla="*/ 929787 h 1283495"/>
              <a:gd name="connsiteX9-559" fmla="*/ 1427581 w 1942632"/>
              <a:gd name="connsiteY9-560" fmla="*/ 1272148 h 1283495"/>
              <a:gd name="connsiteX10-561" fmla="*/ 1400455 w 1942632"/>
              <a:gd name="connsiteY10-562" fmla="*/ 1283495 h 1283495"/>
              <a:gd name="connsiteX11-563" fmla="*/ 36397 w 1942632"/>
              <a:gd name="connsiteY11-564" fmla="*/ 1283495 h 1283495"/>
              <a:gd name="connsiteX12-565" fmla="*/ 1385 w 1942632"/>
              <a:gd name="connsiteY12-566" fmla="*/ 1260348 h 1283495"/>
              <a:gd name="connsiteX13-567" fmla="*/ 8920 w 1942632"/>
              <a:gd name="connsiteY13-568" fmla="*/ 1219033 h 1283495"/>
              <a:gd name="connsiteX14-569" fmla="*/ 1010873 w 1942632"/>
              <a:gd name="connsiteY14-570" fmla="*/ 173517 h 1283495"/>
              <a:gd name="connsiteX15-571" fmla="*/ 1010331 w 1942632"/>
              <a:gd name="connsiteY15-572" fmla="*/ 120212 h 1283495"/>
              <a:gd name="connsiteX16-573" fmla="*/ 955227 w 1942632"/>
              <a:gd name="connsiteY16-574" fmla="*/ 65108 h 1283495"/>
              <a:gd name="connsiteX17-575" fmla="*/ 946969 w 1942632"/>
              <a:gd name="connsiteY17-576" fmla="*/ 23530 h 1283495"/>
              <a:gd name="connsiteX0-577" fmla="*/ 946969 w 1942632"/>
              <a:gd name="connsiteY0-578" fmla="*/ 23530 h 1283495"/>
              <a:gd name="connsiteX1-579" fmla="*/ 982173 w 1942632"/>
              <a:gd name="connsiteY1-580" fmla="*/ 0 h 1283495"/>
              <a:gd name="connsiteX2-581" fmla="*/ 1904588 w 1942632"/>
              <a:gd name="connsiteY2-582" fmla="*/ 0 h 1283495"/>
              <a:gd name="connsiteX3-583" fmla="*/ 1942632 w 1942632"/>
              <a:gd name="connsiteY3-584" fmla="*/ 38107 h 1283495"/>
              <a:gd name="connsiteX4-585" fmla="*/ 1942632 w 1942632"/>
              <a:gd name="connsiteY4-586" fmla="*/ 960540 h 1283495"/>
              <a:gd name="connsiteX5-587" fmla="*/ 1919081 w 1942632"/>
              <a:gd name="connsiteY5-588" fmla="*/ 995690 h 1283495"/>
              <a:gd name="connsiteX6-589" fmla="*/ 1877553 w 1942632"/>
              <a:gd name="connsiteY6-590" fmla="*/ 987434 h 1283495"/>
              <a:gd name="connsiteX7-591" fmla="*/ 1819771 w 1942632"/>
              <a:gd name="connsiteY7-592" fmla="*/ 929652 h 1283495"/>
              <a:gd name="connsiteX8-593" fmla="*/ 1765689 w 1942632"/>
              <a:gd name="connsiteY8-594" fmla="*/ 929787 h 1283495"/>
              <a:gd name="connsiteX9-595" fmla="*/ 1427581 w 1942632"/>
              <a:gd name="connsiteY9-596" fmla="*/ 1272148 h 1283495"/>
              <a:gd name="connsiteX10-597" fmla="*/ 1400455 w 1942632"/>
              <a:gd name="connsiteY10-598" fmla="*/ 1283495 h 1283495"/>
              <a:gd name="connsiteX11-599" fmla="*/ 36397 w 1942632"/>
              <a:gd name="connsiteY11-600" fmla="*/ 1283495 h 1283495"/>
              <a:gd name="connsiteX12-601" fmla="*/ 1385 w 1942632"/>
              <a:gd name="connsiteY12-602" fmla="*/ 1260348 h 1283495"/>
              <a:gd name="connsiteX13-603" fmla="*/ 8920 w 1942632"/>
              <a:gd name="connsiteY13-604" fmla="*/ 1219033 h 1283495"/>
              <a:gd name="connsiteX14-605" fmla="*/ 1010873 w 1942632"/>
              <a:gd name="connsiteY14-606" fmla="*/ 173517 h 1283495"/>
              <a:gd name="connsiteX15-607" fmla="*/ 1010331 w 1942632"/>
              <a:gd name="connsiteY15-608" fmla="*/ 120212 h 1283495"/>
              <a:gd name="connsiteX16-609" fmla="*/ 955227 w 1942632"/>
              <a:gd name="connsiteY16-610" fmla="*/ 65108 h 1283495"/>
              <a:gd name="connsiteX17-611" fmla="*/ 946969 w 1942632"/>
              <a:gd name="connsiteY17-612" fmla="*/ 23530 h 1283495"/>
              <a:gd name="connsiteX0-613" fmla="*/ 946969 w 1942632"/>
              <a:gd name="connsiteY0-614" fmla="*/ 23530 h 1283495"/>
              <a:gd name="connsiteX1-615" fmla="*/ 982173 w 1942632"/>
              <a:gd name="connsiteY1-616" fmla="*/ 0 h 1283495"/>
              <a:gd name="connsiteX2-617" fmla="*/ 1904588 w 1942632"/>
              <a:gd name="connsiteY2-618" fmla="*/ 0 h 1283495"/>
              <a:gd name="connsiteX3-619" fmla="*/ 1942632 w 1942632"/>
              <a:gd name="connsiteY3-620" fmla="*/ 38107 h 1283495"/>
              <a:gd name="connsiteX4-621" fmla="*/ 1942632 w 1942632"/>
              <a:gd name="connsiteY4-622" fmla="*/ 960540 h 1283495"/>
              <a:gd name="connsiteX5-623" fmla="*/ 1919081 w 1942632"/>
              <a:gd name="connsiteY5-624" fmla="*/ 995690 h 1283495"/>
              <a:gd name="connsiteX6-625" fmla="*/ 1877553 w 1942632"/>
              <a:gd name="connsiteY6-626" fmla="*/ 987434 h 1283495"/>
              <a:gd name="connsiteX7-627" fmla="*/ 1819771 w 1942632"/>
              <a:gd name="connsiteY7-628" fmla="*/ 929652 h 1283495"/>
              <a:gd name="connsiteX8-629" fmla="*/ 1765689 w 1942632"/>
              <a:gd name="connsiteY8-630" fmla="*/ 929787 h 1283495"/>
              <a:gd name="connsiteX9-631" fmla="*/ 1427581 w 1942632"/>
              <a:gd name="connsiteY9-632" fmla="*/ 1272148 h 1283495"/>
              <a:gd name="connsiteX10-633" fmla="*/ 1400455 w 1942632"/>
              <a:gd name="connsiteY10-634" fmla="*/ 1283495 h 1283495"/>
              <a:gd name="connsiteX11-635" fmla="*/ 36397 w 1942632"/>
              <a:gd name="connsiteY11-636" fmla="*/ 1283495 h 1283495"/>
              <a:gd name="connsiteX12-637" fmla="*/ 1385 w 1942632"/>
              <a:gd name="connsiteY12-638" fmla="*/ 1260348 h 1283495"/>
              <a:gd name="connsiteX13-639" fmla="*/ 8920 w 1942632"/>
              <a:gd name="connsiteY13-640" fmla="*/ 1219033 h 1283495"/>
              <a:gd name="connsiteX14-641" fmla="*/ 1010873 w 1942632"/>
              <a:gd name="connsiteY14-642" fmla="*/ 173517 h 1283495"/>
              <a:gd name="connsiteX15-643" fmla="*/ 1010331 w 1942632"/>
              <a:gd name="connsiteY15-644" fmla="*/ 120212 h 1283495"/>
              <a:gd name="connsiteX16-645" fmla="*/ 955227 w 1942632"/>
              <a:gd name="connsiteY16-646" fmla="*/ 65108 h 1283495"/>
              <a:gd name="connsiteX17-647" fmla="*/ 946969 w 1942632"/>
              <a:gd name="connsiteY17-648" fmla="*/ 23530 h 1283495"/>
              <a:gd name="connsiteX0-649" fmla="*/ 946969 w 1942632"/>
              <a:gd name="connsiteY0-650" fmla="*/ 23530 h 1283495"/>
              <a:gd name="connsiteX1-651" fmla="*/ 982173 w 1942632"/>
              <a:gd name="connsiteY1-652" fmla="*/ 0 h 1283495"/>
              <a:gd name="connsiteX2-653" fmla="*/ 1904588 w 1942632"/>
              <a:gd name="connsiteY2-654" fmla="*/ 0 h 1283495"/>
              <a:gd name="connsiteX3-655" fmla="*/ 1942632 w 1942632"/>
              <a:gd name="connsiteY3-656" fmla="*/ 38107 h 1283495"/>
              <a:gd name="connsiteX4-657" fmla="*/ 1942632 w 1942632"/>
              <a:gd name="connsiteY4-658" fmla="*/ 960540 h 1283495"/>
              <a:gd name="connsiteX5-659" fmla="*/ 1919081 w 1942632"/>
              <a:gd name="connsiteY5-660" fmla="*/ 995690 h 1283495"/>
              <a:gd name="connsiteX6-661" fmla="*/ 1877553 w 1942632"/>
              <a:gd name="connsiteY6-662" fmla="*/ 987434 h 1283495"/>
              <a:gd name="connsiteX7-663" fmla="*/ 1819771 w 1942632"/>
              <a:gd name="connsiteY7-664" fmla="*/ 929652 h 1283495"/>
              <a:gd name="connsiteX8-665" fmla="*/ 1765689 w 1942632"/>
              <a:gd name="connsiteY8-666" fmla="*/ 929787 h 1283495"/>
              <a:gd name="connsiteX9-667" fmla="*/ 1427581 w 1942632"/>
              <a:gd name="connsiteY9-668" fmla="*/ 1272148 h 1283495"/>
              <a:gd name="connsiteX10-669" fmla="*/ 1400455 w 1942632"/>
              <a:gd name="connsiteY10-670" fmla="*/ 1283495 h 1283495"/>
              <a:gd name="connsiteX11-671" fmla="*/ 36397 w 1942632"/>
              <a:gd name="connsiteY11-672" fmla="*/ 1283495 h 1283495"/>
              <a:gd name="connsiteX12-673" fmla="*/ 1385 w 1942632"/>
              <a:gd name="connsiteY12-674" fmla="*/ 1260348 h 1283495"/>
              <a:gd name="connsiteX13-675" fmla="*/ 8920 w 1942632"/>
              <a:gd name="connsiteY13-676" fmla="*/ 1219033 h 1283495"/>
              <a:gd name="connsiteX14-677" fmla="*/ 1010873 w 1942632"/>
              <a:gd name="connsiteY14-678" fmla="*/ 173517 h 1283495"/>
              <a:gd name="connsiteX15-679" fmla="*/ 1010331 w 1942632"/>
              <a:gd name="connsiteY15-680" fmla="*/ 120212 h 1283495"/>
              <a:gd name="connsiteX16-681" fmla="*/ 955227 w 1942632"/>
              <a:gd name="connsiteY16-682" fmla="*/ 65108 h 1283495"/>
              <a:gd name="connsiteX17-683" fmla="*/ 946969 w 1942632"/>
              <a:gd name="connsiteY17-684" fmla="*/ 23530 h 1283495"/>
              <a:gd name="connsiteX0-685" fmla="*/ 946969 w 1942632"/>
              <a:gd name="connsiteY0-686" fmla="*/ 23530 h 1283495"/>
              <a:gd name="connsiteX1-687" fmla="*/ 982173 w 1942632"/>
              <a:gd name="connsiteY1-688" fmla="*/ 0 h 1283495"/>
              <a:gd name="connsiteX2-689" fmla="*/ 1904588 w 1942632"/>
              <a:gd name="connsiteY2-690" fmla="*/ 0 h 1283495"/>
              <a:gd name="connsiteX3-691" fmla="*/ 1942632 w 1942632"/>
              <a:gd name="connsiteY3-692" fmla="*/ 38107 h 1283495"/>
              <a:gd name="connsiteX4-693" fmla="*/ 1942632 w 1942632"/>
              <a:gd name="connsiteY4-694" fmla="*/ 960540 h 1283495"/>
              <a:gd name="connsiteX5-695" fmla="*/ 1919081 w 1942632"/>
              <a:gd name="connsiteY5-696" fmla="*/ 995690 h 1283495"/>
              <a:gd name="connsiteX6-697" fmla="*/ 1877553 w 1942632"/>
              <a:gd name="connsiteY6-698" fmla="*/ 987434 h 1283495"/>
              <a:gd name="connsiteX7-699" fmla="*/ 1819771 w 1942632"/>
              <a:gd name="connsiteY7-700" fmla="*/ 929652 h 1283495"/>
              <a:gd name="connsiteX8-701" fmla="*/ 1765689 w 1942632"/>
              <a:gd name="connsiteY8-702" fmla="*/ 929787 h 1283495"/>
              <a:gd name="connsiteX9-703" fmla="*/ 1427581 w 1942632"/>
              <a:gd name="connsiteY9-704" fmla="*/ 1272148 h 1283495"/>
              <a:gd name="connsiteX10-705" fmla="*/ 1400455 w 1942632"/>
              <a:gd name="connsiteY10-706" fmla="*/ 1283495 h 1283495"/>
              <a:gd name="connsiteX11-707" fmla="*/ 36397 w 1942632"/>
              <a:gd name="connsiteY11-708" fmla="*/ 1283495 h 1283495"/>
              <a:gd name="connsiteX12-709" fmla="*/ 1385 w 1942632"/>
              <a:gd name="connsiteY12-710" fmla="*/ 1260348 h 1283495"/>
              <a:gd name="connsiteX13-711" fmla="*/ 8920 w 1942632"/>
              <a:gd name="connsiteY13-712" fmla="*/ 1219033 h 1283495"/>
              <a:gd name="connsiteX14-713" fmla="*/ 1010873 w 1942632"/>
              <a:gd name="connsiteY14-714" fmla="*/ 173517 h 1283495"/>
              <a:gd name="connsiteX15-715" fmla="*/ 1010331 w 1942632"/>
              <a:gd name="connsiteY15-716" fmla="*/ 120212 h 1283495"/>
              <a:gd name="connsiteX16-717" fmla="*/ 955227 w 1942632"/>
              <a:gd name="connsiteY16-718" fmla="*/ 65108 h 1283495"/>
              <a:gd name="connsiteX17-719" fmla="*/ 946969 w 1942632"/>
              <a:gd name="connsiteY17-720" fmla="*/ 23530 h 1283495"/>
              <a:gd name="connsiteX0-721" fmla="*/ 946969 w 1942632"/>
              <a:gd name="connsiteY0-722" fmla="*/ 23530 h 1283495"/>
              <a:gd name="connsiteX1-723" fmla="*/ 982173 w 1942632"/>
              <a:gd name="connsiteY1-724" fmla="*/ 0 h 1283495"/>
              <a:gd name="connsiteX2-725" fmla="*/ 1904588 w 1942632"/>
              <a:gd name="connsiteY2-726" fmla="*/ 0 h 1283495"/>
              <a:gd name="connsiteX3-727" fmla="*/ 1942632 w 1942632"/>
              <a:gd name="connsiteY3-728" fmla="*/ 38107 h 1283495"/>
              <a:gd name="connsiteX4-729" fmla="*/ 1942632 w 1942632"/>
              <a:gd name="connsiteY4-730" fmla="*/ 960540 h 1283495"/>
              <a:gd name="connsiteX5-731" fmla="*/ 1919081 w 1942632"/>
              <a:gd name="connsiteY5-732" fmla="*/ 995690 h 1283495"/>
              <a:gd name="connsiteX6-733" fmla="*/ 1877553 w 1942632"/>
              <a:gd name="connsiteY6-734" fmla="*/ 987434 h 1283495"/>
              <a:gd name="connsiteX7-735" fmla="*/ 1819771 w 1942632"/>
              <a:gd name="connsiteY7-736" fmla="*/ 929652 h 1283495"/>
              <a:gd name="connsiteX8-737" fmla="*/ 1765689 w 1942632"/>
              <a:gd name="connsiteY8-738" fmla="*/ 929787 h 1283495"/>
              <a:gd name="connsiteX9-739" fmla="*/ 1427581 w 1942632"/>
              <a:gd name="connsiteY9-740" fmla="*/ 1272148 h 1283495"/>
              <a:gd name="connsiteX10-741" fmla="*/ 1400455 w 1942632"/>
              <a:gd name="connsiteY10-742" fmla="*/ 1283495 h 1283495"/>
              <a:gd name="connsiteX11-743" fmla="*/ 36397 w 1942632"/>
              <a:gd name="connsiteY11-744" fmla="*/ 1283495 h 1283495"/>
              <a:gd name="connsiteX12-745" fmla="*/ 1385 w 1942632"/>
              <a:gd name="connsiteY12-746" fmla="*/ 1260348 h 1283495"/>
              <a:gd name="connsiteX13-747" fmla="*/ 8920 w 1942632"/>
              <a:gd name="connsiteY13-748" fmla="*/ 1219033 h 1283495"/>
              <a:gd name="connsiteX14-749" fmla="*/ 1010873 w 1942632"/>
              <a:gd name="connsiteY14-750" fmla="*/ 173517 h 1283495"/>
              <a:gd name="connsiteX15-751" fmla="*/ 1010331 w 1942632"/>
              <a:gd name="connsiteY15-752" fmla="*/ 120212 h 1283495"/>
              <a:gd name="connsiteX16-753" fmla="*/ 955227 w 1942632"/>
              <a:gd name="connsiteY16-754" fmla="*/ 65108 h 1283495"/>
              <a:gd name="connsiteX17-755" fmla="*/ 946969 w 1942632"/>
              <a:gd name="connsiteY17-756" fmla="*/ 23530 h 1283495"/>
              <a:gd name="connsiteX0-757" fmla="*/ 946345 w 1942008"/>
              <a:gd name="connsiteY0-758" fmla="*/ 23530 h 1283495"/>
              <a:gd name="connsiteX1-759" fmla="*/ 981549 w 1942008"/>
              <a:gd name="connsiteY1-760" fmla="*/ 0 h 1283495"/>
              <a:gd name="connsiteX2-761" fmla="*/ 1903964 w 1942008"/>
              <a:gd name="connsiteY2-762" fmla="*/ 0 h 1283495"/>
              <a:gd name="connsiteX3-763" fmla="*/ 1942008 w 1942008"/>
              <a:gd name="connsiteY3-764" fmla="*/ 38107 h 1283495"/>
              <a:gd name="connsiteX4-765" fmla="*/ 1942008 w 1942008"/>
              <a:gd name="connsiteY4-766" fmla="*/ 960540 h 1283495"/>
              <a:gd name="connsiteX5-767" fmla="*/ 1918457 w 1942008"/>
              <a:gd name="connsiteY5-768" fmla="*/ 995690 h 1283495"/>
              <a:gd name="connsiteX6-769" fmla="*/ 1876929 w 1942008"/>
              <a:gd name="connsiteY6-770" fmla="*/ 987434 h 1283495"/>
              <a:gd name="connsiteX7-771" fmla="*/ 1819147 w 1942008"/>
              <a:gd name="connsiteY7-772" fmla="*/ 929652 h 1283495"/>
              <a:gd name="connsiteX8-773" fmla="*/ 1765065 w 1942008"/>
              <a:gd name="connsiteY8-774" fmla="*/ 929787 h 1283495"/>
              <a:gd name="connsiteX9-775" fmla="*/ 1426957 w 1942008"/>
              <a:gd name="connsiteY9-776" fmla="*/ 1272148 h 1283495"/>
              <a:gd name="connsiteX10-777" fmla="*/ 1399831 w 1942008"/>
              <a:gd name="connsiteY10-778" fmla="*/ 1283495 h 1283495"/>
              <a:gd name="connsiteX11-779" fmla="*/ 35773 w 1942008"/>
              <a:gd name="connsiteY11-780" fmla="*/ 1283495 h 1283495"/>
              <a:gd name="connsiteX12-781" fmla="*/ 761 w 1942008"/>
              <a:gd name="connsiteY12-782" fmla="*/ 1260348 h 1283495"/>
              <a:gd name="connsiteX13-783" fmla="*/ 8296 w 1942008"/>
              <a:gd name="connsiteY13-784" fmla="*/ 1219033 h 1283495"/>
              <a:gd name="connsiteX14-785" fmla="*/ 1010249 w 1942008"/>
              <a:gd name="connsiteY14-786" fmla="*/ 173517 h 1283495"/>
              <a:gd name="connsiteX15-787" fmla="*/ 1009707 w 1942008"/>
              <a:gd name="connsiteY15-788" fmla="*/ 120212 h 1283495"/>
              <a:gd name="connsiteX16-789" fmla="*/ 954603 w 1942008"/>
              <a:gd name="connsiteY16-790" fmla="*/ 65108 h 1283495"/>
              <a:gd name="connsiteX17-791" fmla="*/ 946345 w 1942008"/>
              <a:gd name="connsiteY17-792" fmla="*/ 23530 h 1283495"/>
              <a:gd name="connsiteX0-793" fmla="*/ 945771 w 1941434"/>
              <a:gd name="connsiteY0-794" fmla="*/ 23530 h 1283495"/>
              <a:gd name="connsiteX1-795" fmla="*/ 980975 w 1941434"/>
              <a:gd name="connsiteY1-796" fmla="*/ 0 h 1283495"/>
              <a:gd name="connsiteX2-797" fmla="*/ 1903390 w 1941434"/>
              <a:gd name="connsiteY2-798" fmla="*/ 0 h 1283495"/>
              <a:gd name="connsiteX3-799" fmla="*/ 1941434 w 1941434"/>
              <a:gd name="connsiteY3-800" fmla="*/ 38107 h 1283495"/>
              <a:gd name="connsiteX4-801" fmla="*/ 1941434 w 1941434"/>
              <a:gd name="connsiteY4-802" fmla="*/ 960540 h 1283495"/>
              <a:gd name="connsiteX5-803" fmla="*/ 1917883 w 1941434"/>
              <a:gd name="connsiteY5-804" fmla="*/ 995690 h 1283495"/>
              <a:gd name="connsiteX6-805" fmla="*/ 1876355 w 1941434"/>
              <a:gd name="connsiteY6-806" fmla="*/ 987434 h 1283495"/>
              <a:gd name="connsiteX7-807" fmla="*/ 1818573 w 1941434"/>
              <a:gd name="connsiteY7-808" fmla="*/ 929652 h 1283495"/>
              <a:gd name="connsiteX8-809" fmla="*/ 1764491 w 1941434"/>
              <a:gd name="connsiteY8-810" fmla="*/ 929787 h 1283495"/>
              <a:gd name="connsiteX9-811" fmla="*/ 1426383 w 1941434"/>
              <a:gd name="connsiteY9-812" fmla="*/ 1272148 h 1283495"/>
              <a:gd name="connsiteX10-813" fmla="*/ 1399257 w 1941434"/>
              <a:gd name="connsiteY10-814" fmla="*/ 1283495 h 1283495"/>
              <a:gd name="connsiteX11-815" fmla="*/ 35199 w 1941434"/>
              <a:gd name="connsiteY11-816" fmla="*/ 1283495 h 1283495"/>
              <a:gd name="connsiteX12-817" fmla="*/ 187 w 1941434"/>
              <a:gd name="connsiteY12-818" fmla="*/ 1260348 h 1283495"/>
              <a:gd name="connsiteX13-819" fmla="*/ 7722 w 1941434"/>
              <a:gd name="connsiteY13-820" fmla="*/ 1219033 h 1283495"/>
              <a:gd name="connsiteX14-821" fmla="*/ 1009675 w 1941434"/>
              <a:gd name="connsiteY14-822" fmla="*/ 173517 h 1283495"/>
              <a:gd name="connsiteX15-823" fmla="*/ 1009133 w 1941434"/>
              <a:gd name="connsiteY15-824" fmla="*/ 120212 h 1283495"/>
              <a:gd name="connsiteX16-825" fmla="*/ 954029 w 1941434"/>
              <a:gd name="connsiteY16-826" fmla="*/ 65108 h 1283495"/>
              <a:gd name="connsiteX17-827" fmla="*/ 945771 w 1941434"/>
              <a:gd name="connsiteY17-828" fmla="*/ 23530 h 1283495"/>
              <a:gd name="connsiteX0-829" fmla="*/ 946469 w 1942132"/>
              <a:gd name="connsiteY0-830" fmla="*/ 23530 h 1283495"/>
              <a:gd name="connsiteX1-831" fmla="*/ 981673 w 1942132"/>
              <a:gd name="connsiteY1-832" fmla="*/ 0 h 1283495"/>
              <a:gd name="connsiteX2-833" fmla="*/ 1904088 w 1942132"/>
              <a:gd name="connsiteY2-834" fmla="*/ 0 h 1283495"/>
              <a:gd name="connsiteX3-835" fmla="*/ 1942132 w 1942132"/>
              <a:gd name="connsiteY3-836" fmla="*/ 38107 h 1283495"/>
              <a:gd name="connsiteX4-837" fmla="*/ 1942132 w 1942132"/>
              <a:gd name="connsiteY4-838" fmla="*/ 960540 h 1283495"/>
              <a:gd name="connsiteX5-839" fmla="*/ 1918581 w 1942132"/>
              <a:gd name="connsiteY5-840" fmla="*/ 995690 h 1283495"/>
              <a:gd name="connsiteX6-841" fmla="*/ 1877053 w 1942132"/>
              <a:gd name="connsiteY6-842" fmla="*/ 987434 h 1283495"/>
              <a:gd name="connsiteX7-843" fmla="*/ 1819271 w 1942132"/>
              <a:gd name="connsiteY7-844" fmla="*/ 929652 h 1283495"/>
              <a:gd name="connsiteX8-845" fmla="*/ 1765189 w 1942132"/>
              <a:gd name="connsiteY8-846" fmla="*/ 929787 h 1283495"/>
              <a:gd name="connsiteX9-847" fmla="*/ 1427081 w 1942132"/>
              <a:gd name="connsiteY9-848" fmla="*/ 1272148 h 1283495"/>
              <a:gd name="connsiteX10-849" fmla="*/ 1399955 w 1942132"/>
              <a:gd name="connsiteY10-850" fmla="*/ 1283495 h 1283495"/>
              <a:gd name="connsiteX11-851" fmla="*/ 35897 w 1942132"/>
              <a:gd name="connsiteY11-852" fmla="*/ 1283495 h 1283495"/>
              <a:gd name="connsiteX12-853" fmla="*/ 885 w 1942132"/>
              <a:gd name="connsiteY12-854" fmla="*/ 1260348 h 1283495"/>
              <a:gd name="connsiteX13-855" fmla="*/ 8420 w 1942132"/>
              <a:gd name="connsiteY13-856" fmla="*/ 1219033 h 1283495"/>
              <a:gd name="connsiteX14-857" fmla="*/ 1010373 w 1942132"/>
              <a:gd name="connsiteY14-858" fmla="*/ 173517 h 1283495"/>
              <a:gd name="connsiteX15-859" fmla="*/ 1009831 w 1942132"/>
              <a:gd name="connsiteY15-860" fmla="*/ 120212 h 1283495"/>
              <a:gd name="connsiteX16-861" fmla="*/ 954727 w 1942132"/>
              <a:gd name="connsiteY16-862" fmla="*/ 65108 h 1283495"/>
              <a:gd name="connsiteX17-863" fmla="*/ 946469 w 1942132"/>
              <a:gd name="connsiteY17-864" fmla="*/ 23530 h 1283495"/>
              <a:gd name="connsiteX0-865" fmla="*/ 948287 w 1943950"/>
              <a:gd name="connsiteY0-866" fmla="*/ 23530 h 1283495"/>
              <a:gd name="connsiteX1-867" fmla="*/ 983491 w 1943950"/>
              <a:gd name="connsiteY1-868" fmla="*/ 0 h 1283495"/>
              <a:gd name="connsiteX2-869" fmla="*/ 1905906 w 1943950"/>
              <a:gd name="connsiteY2-870" fmla="*/ 0 h 1283495"/>
              <a:gd name="connsiteX3-871" fmla="*/ 1943950 w 1943950"/>
              <a:gd name="connsiteY3-872" fmla="*/ 38107 h 1283495"/>
              <a:gd name="connsiteX4-873" fmla="*/ 1943950 w 1943950"/>
              <a:gd name="connsiteY4-874" fmla="*/ 960540 h 1283495"/>
              <a:gd name="connsiteX5-875" fmla="*/ 1920399 w 1943950"/>
              <a:gd name="connsiteY5-876" fmla="*/ 995690 h 1283495"/>
              <a:gd name="connsiteX6-877" fmla="*/ 1878871 w 1943950"/>
              <a:gd name="connsiteY6-878" fmla="*/ 987434 h 1283495"/>
              <a:gd name="connsiteX7-879" fmla="*/ 1821089 w 1943950"/>
              <a:gd name="connsiteY7-880" fmla="*/ 929652 h 1283495"/>
              <a:gd name="connsiteX8-881" fmla="*/ 1767007 w 1943950"/>
              <a:gd name="connsiteY8-882" fmla="*/ 929787 h 1283495"/>
              <a:gd name="connsiteX9-883" fmla="*/ 1428899 w 1943950"/>
              <a:gd name="connsiteY9-884" fmla="*/ 1272148 h 1283495"/>
              <a:gd name="connsiteX10-885" fmla="*/ 1401773 w 1943950"/>
              <a:gd name="connsiteY10-886" fmla="*/ 1283495 h 1283495"/>
              <a:gd name="connsiteX11-887" fmla="*/ 37715 w 1943950"/>
              <a:gd name="connsiteY11-888" fmla="*/ 1283495 h 1283495"/>
              <a:gd name="connsiteX12-889" fmla="*/ 2703 w 1943950"/>
              <a:gd name="connsiteY12-890" fmla="*/ 1260348 h 1283495"/>
              <a:gd name="connsiteX13-891" fmla="*/ 10238 w 1943950"/>
              <a:gd name="connsiteY13-892" fmla="*/ 1219033 h 1283495"/>
              <a:gd name="connsiteX14-893" fmla="*/ 1012191 w 1943950"/>
              <a:gd name="connsiteY14-894" fmla="*/ 173517 h 1283495"/>
              <a:gd name="connsiteX15-895" fmla="*/ 1011649 w 1943950"/>
              <a:gd name="connsiteY15-896" fmla="*/ 120212 h 1283495"/>
              <a:gd name="connsiteX16-897" fmla="*/ 956545 w 1943950"/>
              <a:gd name="connsiteY16-898" fmla="*/ 65108 h 1283495"/>
              <a:gd name="connsiteX17-899" fmla="*/ 948287 w 1943950"/>
              <a:gd name="connsiteY17-900" fmla="*/ 23530 h 1283495"/>
              <a:gd name="connsiteX0-901" fmla="*/ 948287 w 1943950"/>
              <a:gd name="connsiteY0-902" fmla="*/ 23530 h 1283495"/>
              <a:gd name="connsiteX1-903" fmla="*/ 983491 w 1943950"/>
              <a:gd name="connsiteY1-904" fmla="*/ 0 h 1283495"/>
              <a:gd name="connsiteX2-905" fmla="*/ 1905906 w 1943950"/>
              <a:gd name="connsiteY2-906" fmla="*/ 0 h 1283495"/>
              <a:gd name="connsiteX3-907" fmla="*/ 1943950 w 1943950"/>
              <a:gd name="connsiteY3-908" fmla="*/ 38107 h 1283495"/>
              <a:gd name="connsiteX4-909" fmla="*/ 1943950 w 1943950"/>
              <a:gd name="connsiteY4-910" fmla="*/ 960540 h 1283495"/>
              <a:gd name="connsiteX5-911" fmla="*/ 1920399 w 1943950"/>
              <a:gd name="connsiteY5-912" fmla="*/ 995690 h 1283495"/>
              <a:gd name="connsiteX6-913" fmla="*/ 1878871 w 1943950"/>
              <a:gd name="connsiteY6-914" fmla="*/ 987434 h 1283495"/>
              <a:gd name="connsiteX7-915" fmla="*/ 1821089 w 1943950"/>
              <a:gd name="connsiteY7-916" fmla="*/ 929652 h 1283495"/>
              <a:gd name="connsiteX8-917" fmla="*/ 1767007 w 1943950"/>
              <a:gd name="connsiteY8-918" fmla="*/ 929787 h 1283495"/>
              <a:gd name="connsiteX9-919" fmla="*/ 1428899 w 1943950"/>
              <a:gd name="connsiteY9-920" fmla="*/ 1272148 h 1283495"/>
              <a:gd name="connsiteX10-921" fmla="*/ 1401773 w 1943950"/>
              <a:gd name="connsiteY10-922" fmla="*/ 1283495 h 1283495"/>
              <a:gd name="connsiteX11-923" fmla="*/ 37715 w 1943950"/>
              <a:gd name="connsiteY11-924" fmla="*/ 1283495 h 1283495"/>
              <a:gd name="connsiteX12-925" fmla="*/ 2703 w 1943950"/>
              <a:gd name="connsiteY12-926" fmla="*/ 1260348 h 1283495"/>
              <a:gd name="connsiteX13-927" fmla="*/ 10238 w 1943950"/>
              <a:gd name="connsiteY13-928" fmla="*/ 1219033 h 1283495"/>
              <a:gd name="connsiteX14-929" fmla="*/ 1012191 w 1943950"/>
              <a:gd name="connsiteY14-930" fmla="*/ 173517 h 1283495"/>
              <a:gd name="connsiteX15-931" fmla="*/ 1011649 w 1943950"/>
              <a:gd name="connsiteY15-932" fmla="*/ 120212 h 1283495"/>
              <a:gd name="connsiteX16-933" fmla="*/ 956545 w 1943950"/>
              <a:gd name="connsiteY16-934" fmla="*/ 65108 h 1283495"/>
              <a:gd name="connsiteX17-935" fmla="*/ 948287 w 1943950"/>
              <a:gd name="connsiteY17-936" fmla="*/ 23530 h 1283495"/>
              <a:gd name="connsiteX0-937" fmla="*/ 948287 w 1943950"/>
              <a:gd name="connsiteY0-938" fmla="*/ 23530 h 1283495"/>
              <a:gd name="connsiteX1-939" fmla="*/ 983491 w 1943950"/>
              <a:gd name="connsiteY1-940" fmla="*/ 0 h 1283495"/>
              <a:gd name="connsiteX2-941" fmla="*/ 1905906 w 1943950"/>
              <a:gd name="connsiteY2-942" fmla="*/ 0 h 1283495"/>
              <a:gd name="connsiteX3-943" fmla="*/ 1943950 w 1943950"/>
              <a:gd name="connsiteY3-944" fmla="*/ 38107 h 1283495"/>
              <a:gd name="connsiteX4-945" fmla="*/ 1943950 w 1943950"/>
              <a:gd name="connsiteY4-946" fmla="*/ 960540 h 1283495"/>
              <a:gd name="connsiteX5-947" fmla="*/ 1920399 w 1943950"/>
              <a:gd name="connsiteY5-948" fmla="*/ 995690 h 1283495"/>
              <a:gd name="connsiteX6-949" fmla="*/ 1878871 w 1943950"/>
              <a:gd name="connsiteY6-950" fmla="*/ 987434 h 1283495"/>
              <a:gd name="connsiteX7-951" fmla="*/ 1821089 w 1943950"/>
              <a:gd name="connsiteY7-952" fmla="*/ 929652 h 1283495"/>
              <a:gd name="connsiteX8-953" fmla="*/ 1767007 w 1943950"/>
              <a:gd name="connsiteY8-954" fmla="*/ 929787 h 1283495"/>
              <a:gd name="connsiteX9-955" fmla="*/ 1428899 w 1943950"/>
              <a:gd name="connsiteY9-956" fmla="*/ 1272148 h 1283495"/>
              <a:gd name="connsiteX10-957" fmla="*/ 1401773 w 1943950"/>
              <a:gd name="connsiteY10-958" fmla="*/ 1283495 h 1283495"/>
              <a:gd name="connsiteX11-959" fmla="*/ 37715 w 1943950"/>
              <a:gd name="connsiteY11-960" fmla="*/ 1283495 h 1283495"/>
              <a:gd name="connsiteX12-961" fmla="*/ 2703 w 1943950"/>
              <a:gd name="connsiteY12-962" fmla="*/ 1260348 h 1283495"/>
              <a:gd name="connsiteX13-963" fmla="*/ 10238 w 1943950"/>
              <a:gd name="connsiteY13-964" fmla="*/ 1219033 h 1283495"/>
              <a:gd name="connsiteX14-965" fmla="*/ 1012191 w 1943950"/>
              <a:gd name="connsiteY14-966" fmla="*/ 173517 h 1283495"/>
              <a:gd name="connsiteX15-967" fmla="*/ 1011649 w 1943950"/>
              <a:gd name="connsiteY15-968" fmla="*/ 120212 h 1283495"/>
              <a:gd name="connsiteX16-969" fmla="*/ 956545 w 1943950"/>
              <a:gd name="connsiteY16-970" fmla="*/ 65108 h 1283495"/>
              <a:gd name="connsiteX17-971" fmla="*/ 948287 w 1943950"/>
              <a:gd name="connsiteY17-972" fmla="*/ 23530 h 1283495"/>
              <a:gd name="connsiteX0-973" fmla="*/ 948287 w 1943950"/>
              <a:gd name="connsiteY0-974" fmla="*/ 23530 h 1283495"/>
              <a:gd name="connsiteX1-975" fmla="*/ 983491 w 1943950"/>
              <a:gd name="connsiteY1-976" fmla="*/ 0 h 1283495"/>
              <a:gd name="connsiteX2-977" fmla="*/ 1905906 w 1943950"/>
              <a:gd name="connsiteY2-978" fmla="*/ 0 h 1283495"/>
              <a:gd name="connsiteX3-979" fmla="*/ 1943950 w 1943950"/>
              <a:gd name="connsiteY3-980" fmla="*/ 38107 h 1283495"/>
              <a:gd name="connsiteX4-981" fmla="*/ 1943950 w 1943950"/>
              <a:gd name="connsiteY4-982" fmla="*/ 960540 h 1283495"/>
              <a:gd name="connsiteX5-983" fmla="*/ 1920399 w 1943950"/>
              <a:gd name="connsiteY5-984" fmla="*/ 995690 h 1283495"/>
              <a:gd name="connsiteX6-985" fmla="*/ 1878871 w 1943950"/>
              <a:gd name="connsiteY6-986" fmla="*/ 987434 h 1283495"/>
              <a:gd name="connsiteX7-987" fmla="*/ 1821089 w 1943950"/>
              <a:gd name="connsiteY7-988" fmla="*/ 929652 h 1283495"/>
              <a:gd name="connsiteX8-989" fmla="*/ 1767007 w 1943950"/>
              <a:gd name="connsiteY8-990" fmla="*/ 929787 h 1283495"/>
              <a:gd name="connsiteX9-991" fmla="*/ 1428899 w 1943950"/>
              <a:gd name="connsiteY9-992" fmla="*/ 1272148 h 1283495"/>
              <a:gd name="connsiteX10-993" fmla="*/ 1401773 w 1943950"/>
              <a:gd name="connsiteY10-994" fmla="*/ 1283495 h 1283495"/>
              <a:gd name="connsiteX11-995" fmla="*/ 37715 w 1943950"/>
              <a:gd name="connsiteY11-996" fmla="*/ 1283495 h 1283495"/>
              <a:gd name="connsiteX12-997" fmla="*/ 2703 w 1943950"/>
              <a:gd name="connsiteY12-998" fmla="*/ 1260348 h 1283495"/>
              <a:gd name="connsiteX13-999" fmla="*/ 10238 w 1943950"/>
              <a:gd name="connsiteY13-1000" fmla="*/ 1219033 h 1283495"/>
              <a:gd name="connsiteX14-1001" fmla="*/ 1012191 w 1943950"/>
              <a:gd name="connsiteY14-1002" fmla="*/ 173517 h 1283495"/>
              <a:gd name="connsiteX15-1003" fmla="*/ 1011649 w 1943950"/>
              <a:gd name="connsiteY15-1004" fmla="*/ 120212 h 1283495"/>
              <a:gd name="connsiteX16-1005" fmla="*/ 956545 w 1943950"/>
              <a:gd name="connsiteY16-1006" fmla="*/ 65108 h 1283495"/>
              <a:gd name="connsiteX17-1007" fmla="*/ 948287 w 1943950"/>
              <a:gd name="connsiteY17-1008" fmla="*/ 23530 h 1283495"/>
              <a:gd name="connsiteX0-1009" fmla="*/ 948287 w 1943950"/>
              <a:gd name="connsiteY0-1010" fmla="*/ 23530 h 1283495"/>
              <a:gd name="connsiteX1-1011" fmla="*/ 983491 w 1943950"/>
              <a:gd name="connsiteY1-1012" fmla="*/ 0 h 1283495"/>
              <a:gd name="connsiteX2-1013" fmla="*/ 1905906 w 1943950"/>
              <a:gd name="connsiteY2-1014" fmla="*/ 0 h 1283495"/>
              <a:gd name="connsiteX3-1015" fmla="*/ 1943950 w 1943950"/>
              <a:gd name="connsiteY3-1016" fmla="*/ 38107 h 1283495"/>
              <a:gd name="connsiteX4-1017" fmla="*/ 1943950 w 1943950"/>
              <a:gd name="connsiteY4-1018" fmla="*/ 960540 h 1283495"/>
              <a:gd name="connsiteX5-1019" fmla="*/ 1920399 w 1943950"/>
              <a:gd name="connsiteY5-1020" fmla="*/ 995690 h 1283495"/>
              <a:gd name="connsiteX6-1021" fmla="*/ 1878871 w 1943950"/>
              <a:gd name="connsiteY6-1022" fmla="*/ 987434 h 1283495"/>
              <a:gd name="connsiteX7-1023" fmla="*/ 1821089 w 1943950"/>
              <a:gd name="connsiteY7-1024" fmla="*/ 929652 h 1283495"/>
              <a:gd name="connsiteX8-1025" fmla="*/ 1767007 w 1943950"/>
              <a:gd name="connsiteY8-1026" fmla="*/ 929787 h 1283495"/>
              <a:gd name="connsiteX9-1027" fmla="*/ 1428899 w 1943950"/>
              <a:gd name="connsiteY9-1028" fmla="*/ 1272148 h 1283495"/>
              <a:gd name="connsiteX10-1029" fmla="*/ 1401773 w 1943950"/>
              <a:gd name="connsiteY10-1030" fmla="*/ 1283495 h 1283495"/>
              <a:gd name="connsiteX11-1031" fmla="*/ 37715 w 1943950"/>
              <a:gd name="connsiteY11-1032" fmla="*/ 1283495 h 1283495"/>
              <a:gd name="connsiteX12-1033" fmla="*/ 2703 w 1943950"/>
              <a:gd name="connsiteY12-1034" fmla="*/ 1260348 h 1283495"/>
              <a:gd name="connsiteX13-1035" fmla="*/ 10238 w 1943950"/>
              <a:gd name="connsiteY13-1036" fmla="*/ 1219033 h 1283495"/>
              <a:gd name="connsiteX14-1037" fmla="*/ 1012191 w 1943950"/>
              <a:gd name="connsiteY14-1038" fmla="*/ 173517 h 1283495"/>
              <a:gd name="connsiteX15-1039" fmla="*/ 1011649 w 1943950"/>
              <a:gd name="connsiteY15-1040" fmla="*/ 120212 h 1283495"/>
              <a:gd name="connsiteX16-1041" fmla="*/ 956545 w 1943950"/>
              <a:gd name="connsiteY16-1042" fmla="*/ 65108 h 1283495"/>
              <a:gd name="connsiteX17-1043" fmla="*/ 948287 w 1943950"/>
              <a:gd name="connsiteY17-1044" fmla="*/ 23530 h 1283495"/>
              <a:gd name="connsiteX0-1045" fmla="*/ 948287 w 1943950"/>
              <a:gd name="connsiteY0-1046" fmla="*/ 23530 h 1283495"/>
              <a:gd name="connsiteX1-1047" fmla="*/ 983491 w 1943950"/>
              <a:gd name="connsiteY1-1048" fmla="*/ 0 h 1283495"/>
              <a:gd name="connsiteX2-1049" fmla="*/ 1905906 w 1943950"/>
              <a:gd name="connsiteY2-1050" fmla="*/ 0 h 1283495"/>
              <a:gd name="connsiteX3-1051" fmla="*/ 1943950 w 1943950"/>
              <a:gd name="connsiteY3-1052" fmla="*/ 38107 h 1283495"/>
              <a:gd name="connsiteX4-1053" fmla="*/ 1943950 w 1943950"/>
              <a:gd name="connsiteY4-1054" fmla="*/ 960540 h 1283495"/>
              <a:gd name="connsiteX5-1055" fmla="*/ 1920399 w 1943950"/>
              <a:gd name="connsiteY5-1056" fmla="*/ 995690 h 1283495"/>
              <a:gd name="connsiteX6-1057" fmla="*/ 1878871 w 1943950"/>
              <a:gd name="connsiteY6-1058" fmla="*/ 987434 h 1283495"/>
              <a:gd name="connsiteX7-1059" fmla="*/ 1821089 w 1943950"/>
              <a:gd name="connsiteY7-1060" fmla="*/ 929652 h 1283495"/>
              <a:gd name="connsiteX8-1061" fmla="*/ 1767007 w 1943950"/>
              <a:gd name="connsiteY8-1062" fmla="*/ 929787 h 1283495"/>
              <a:gd name="connsiteX9-1063" fmla="*/ 1428899 w 1943950"/>
              <a:gd name="connsiteY9-1064" fmla="*/ 1272148 h 1283495"/>
              <a:gd name="connsiteX10-1065" fmla="*/ 1401773 w 1943950"/>
              <a:gd name="connsiteY10-1066" fmla="*/ 1283495 h 1283495"/>
              <a:gd name="connsiteX11-1067" fmla="*/ 37715 w 1943950"/>
              <a:gd name="connsiteY11-1068" fmla="*/ 1283495 h 1283495"/>
              <a:gd name="connsiteX12-1069" fmla="*/ 2703 w 1943950"/>
              <a:gd name="connsiteY12-1070" fmla="*/ 1260348 h 1283495"/>
              <a:gd name="connsiteX13-1071" fmla="*/ 10238 w 1943950"/>
              <a:gd name="connsiteY13-1072" fmla="*/ 1219033 h 1283495"/>
              <a:gd name="connsiteX14-1073" fmla="*/ 1012191 w 1943950"/>
              <a:gd name="connsiteY14-1074" fmla="*/ 173517 h 1283495"/>
              <a:gd name="connsiteX15-1075" fmla="*/ 1011649 w 1943950"/>
              <a:gd name="connsiteY15-1076" fmla="*/ 120212 h 1283495"/>
              <a:gd name="connsiteX16-1077" fmla="*/ 956545 w 1943950"/>
              <a:gd name="connsiteY16-1078" fmla="*/ 65108 h 1283495"/>
              <a:gd name="connsiteX17-1079" fmla="*/ 948287 w 1943950"/>
              <a:gd name="connsiteY17-1080" fmla="*/ 23530 h 1283495"/>
              <a:gd name="connsiteX0-1081" fmla="*/ 948287 w 1943950"/>
              <a:gd name="connsiteY0-1082" fmla="*/ 23530 h 1283495"/>
              <a:gd name="connsiteX1-1083" fmla="*/ 983491 w 1943950"/>
              <a:gd name="connsiteY1-1084" fmla="*/ 0 h 1283495"/>
              <a:gd name="connsiteX2-1085" fmla="*/ 1905906 w 1943950"/>
              <a:gd name="connsiteY2-1086" fmla="*/ 0 h 1283495"/>
              <a:gd name="connsiteX3-1087" fmla="*/ 1943950 w 1943950"/>
              <a:gd name="connsiteY3-1088" fmla="*/ 38107 h 1283495"/>
              <a:gd name="connsiteX4-1089" fmla="*/ 1943950 w 1943950"/>
              <a:gd name="connsiteY4-1090" fmla="*/ 960540 h 1283495"/>
              <a:gd name="connsiteX5-1091" fmla="*/ 1920399 w 1943950"/>
              <a:gd name="connsiteY5-1092" fmla="*/ 995690 h 1283495"/>
              <a:gd name="connsiteX6-1093" fmla="*/ 1878871 w 1943950"/>
              <a:gd name="connsiteY6-1094" fmla="*/ 987434 h 1283495"/>
              <a:gd name="connsiteX7-1095" fmla="*/ 1821089 w 1943950"/>
              <a:gd name="connsiteY7-1096" fmla="*/ 929652 h 1283495"/>
              <a:gd name="connsiteX8-1097" fmla="*/ 1767007 w 1943950"/>
              <a:gd name="connsiteY8-1098" fmla="*/ 929787 h 1283495"/>
              <a:gd name="connsiteX9-1099" fmla="*/ 1428899 w 1943950"/>
              <a:gd name="connsiteY9-1100" fmla="*/ 1272148 h 1283495"/>
              <a:gd name="connsiteX10-1101" fmla="*/ 1401773 w 1943950"/>
              <a:gd name="connsiteY10-1102" fmla="*/ 1283495 h 1283495"/>
              <a:gd name="connsiteX11-1103" fmla="*/ 37715 w 1943950"/>
              <a:gd name="connsiteY11-1104" fmla="*/ 1283495 h 1283495"/>
              <a:gd name="connsiteX12-1105" fmla="*/ 2703 w 1943950"/>
              <a:gd name="connsiteY12-1106" fmla="*/ 1260348 h 1283495"/>
              <a:gd name="connsiteX13-1107" fmla="*/ 10238 w 1943950"/>
              <a:gd name="connsiteY13-1108" fmla="*/ 1219033 h 1283495"/>
              <a:gd name="connsiteX14-1109" fmla="*/ 1012191 w 1943950"/>
              <a:gd name="connsiteY14-1110" fmla="*/ 173517 h 1283495"/>
              <a:gd name="connsiteX15-1111" fmla="*/ 1011649 w 1943950"/>
              <a:gd name="connsiteY15-1112" fmla="*/ 120212 h 1283495"/>
              <a:gd name="connsiteX16-1113" fmla="*/ 956545 w 1943950"/>
              <a:gd name="connsiteY16-1114" fmla="*/ 65108 h 1283495"/>
              <a:gd name="connsiteX17-1115" fmla="*/ 948287 w 1943950"/>
              <a:gd name="connsiteY17-1116" fmla="*/ 23530 h 1283495"/>
              <a:gd name="connsiteX0-1117" fmla="*/ 948287 w 1943950"/>
              <a:gd name="connsiteY0-1118" fmla="*/ 23530 h 1283495"/>
              <a:gd name="connsiteX1-1119" fmla="*/ 983491 w 1943950"/>
              <a:gd name="connsiteY1-1120" fmla="*/ 0 h 1283495"/>
              <a:gd name="connsiteX2-1121" fmla="*/ 1905906 w 1943950"/>
              <a:gd name="connsiteY2-1122" fmla="*/ 0 h 1283495"/>
              <a:gd name="connsiteX3-1123" fmla="*/ 1943950 w 1943950"/>
              <a:gd name="connsiteY3-1124" fmla="*/ 38107 h 1283495"/>
              <a:gd name="connsiteX4-1125" fmla="*/ 1943950 w 1943950"/>
              <a:gd name="connsiteY4-1126" fmla="*/ 960540 h 1283495"/>
              <a:gd name="connsiteX5-1127" fmla="*/ 1920399 w 1943950"/>
              <a:gd name="connsiteY5-1128" fmla="*/ 995690 h 1283495"/>
              <a:gd name="connsiteX6-1129" fmla="*/ 1878871 w 1943950"/>
              <a:gd name="connsiteY6-1130" fmla="*/ 987434 h 1283495"/>
              <a:gd name="connsiteX7-1131" fmla="*/ 1821089 w 1943950"/>
              <a:gd name="connsiteY7-1132" fmla="*/ 929652 h 1283495"/>
              <a:gd name="connsiteX8-1133" fmla="*/ 1767007 w 1943950"/>
              <a:gd name="connsiteY8-1134" fmla="*/ 929787 h 1283495"/>
              <a:gd name="connsiteX9-1135" fmla="*/ 1428899 w 1943950"/>
              <a:gd name="connsiteY9-1136" fmla="*/ 1272148 h 1283495"/>
              <a:gd name="connsiteX10-1137" fmla="*/ 1401773 w 1943950"/>
              <a:gd name="connsiteY10-1138" fmla="*/ 1283495 h 1283495"/>
              <a:gd name="connsiteX11-1139" fmla="*/ 37715 w 1943950"/>
              <a:gd name="connsiteY11-1140" fmla="*/ 1283495 h 1283495"/>
              <a:gd name="connsiteX12-1141" fmla="*/ 2703 w 1943950"/>
              <a:gd name="connsiteY12-1142" fmla="*/ 1260348 h 1283495"/>
              <a:gd name="connsiteX13-1143" fmla="*/ 10238 w 1943950"/>
              <a:gd name="connsiteY13-1144" fmla="*/ 1219033 h 1283495"/>
              <a:gd name="connsiteX14-1145" fmla="*/ 1012191 w 1943950"/>
              <a:gd name="connsiteY14-1146" fmla="*/ 173517 h 1283495"/>
              <a:gd name="connsiteX15-1147" fmla="*/ 1011649 w 1943950"/>
              <a:gd name="connsiteY15-1148" fmla="*/ 120212 h 1283495"/>
              <a:gd name="connsiteX16-1149" fmla="*/ 956545 w 1943950"/>
              <a:gd name="connsiteY16-1150" fmla="*/ 65108 h 1283495"/>
              <a:gd name="connsiteX17-1151" fmla="*/ 948287 w 1943950"/>
              <a:gd name="connsiteY17-1152" fmla="*/ 23530 h 12834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943950" h="1283495">
                <a:moveTo>
                  <a:pt x="948287" y="23530"/>
                </a:moveTo>
                <a:cubicBezTo>
                  <a:pt x="953755" y="10319"/>
                  <a:pt x="969194" y="1"/>
                  <a:pt x="983491" y="0"/>
                </a:cubicBezTo>
                <a:cubicBezTo>
                  <a:pt x="997788" y="1"/>
                  <a:pt x="1883585" y="1"/>
                  <a:pt x="1905906" y="0"/>
                </a:cubicBezTo>
                <a:cubicBezTo>
                  <a:pt x="1928228" y="1"/>
                  <a:pt x="1943950" y="15786"/>
                  <a:pt x="1943950" y="38107"/>
                </a:cubicBezTo>
                <a:cubicBezTo>
                  <a:pt x="1943950" y="60429"/>
                  <a:pt x="1943950" y="946245"/>
                  <a:pt x="1943950" y="960540"/>
                </a:cubicBezTo>
                <a:cubicBezTo>
                  <a:pt x="1943950" y="974838"/>
                  <a:pt x="1933606" y="990217"/>
                  <a:pt x="1920399" y="995690"/>
                </a:cubicBezTo>
                <a:cubicBezTo>
                  <a:pt x="1907192" y="1001165"/>
                  <a:pt x="1888980" y="997544"/>
                  <a:pt x="1878871" y="987434"/>
                </a:cubicBezTo>
                <a:cubicBezTo>
                  <a:pt x="1868762" y="977325"/>
                  <a:pt x="1836949" y="945513"/>
                  <a:pt x="1821089" y="929652"/>
                </a:cubicBezTo>
                <a:cubicBezTo>
                  <a:pt x="1805230" y="913793"/>
                  <a:pt x="1782767" y="913830"/>
                  <a:pt x="1767007" y="929787"/>
                </a:cubicBezTo>
                <a:cubicBezTo>
                  <a:pt x="1751246" y="945747"/>
                  <a:pt x="1436154" y="1264803"/>
                  <a:pt x="1428899" y="1272148"/>
                </a:cubicBezTo>
                <a:cubicBezTo>
                  <a:pt x="1421644" y="1279495"/>
                  <a:pt x="1412098" y="1283496"/>
                  <a:pt x="1401773" y="1283495"/>
                </a:cubicBezTo>
                <a:cubicBezTo>
                  <a:pt x="1391448" y="1283496"/>
                  <a:pt x="51905" y="1283496"/>
                  <a:pt x="37715" y="1283495"/>
                </a:cubicBezTo>
                <a:cubicBezTo>
                  <a:pt x="23524" y="1283496"/>
                  <a:pt x="8273" y="1273401"/>
                  <a:pt x="2703" y="1260348"/>
                </a:cubicBezTo>
                <a:cubicBezTo>
                  <a:pt x="-2866" y="1247297"/>
                  <a:pt x="420" y="1229279"/>
                  <a:pt x="10238" y="1219033"/>
                </a:cubicBezTo>
                <a:cubicBezTo>
                  <a:pt x="20057" y="1208788"/>
                  <a:pt x="997013" y="189355"/>
                  <a:pt x="1012191" y="173517"/>
                </a:cubicBezTo>
                <a:cubicBezTo>
                  <a:pt x="1027369" y="157680"/>
                  <a:pt x="1027160" y="135724"/>
                  <a:pt x="1011649" y="120212"/>
                </a:cubicBezTo>
                <a:cubicBezTo>
                  <a:pt x="996137" y="104701"/>
                  <a:pt x="966655" y="75219"/>
                  <a:pt x="956545" y="65108"/>
                </a:cubicBezTo>
                <a:cubicBezTo>
                  <a:pt x="946436" y="55000"/>
                  <a:pt x="942820" y="36740"/>
                  <a:pt x="948287" y="23530"/>
                </a:cubicBezTo>
                <a:close/>
              </a:path>
            </a:pathLst>
          </a:custGeom>
          <a:gradFill>
            <a:gsLst>
              <a:gs pos="97000">
                <a:schemeClr val="accent5">
                  <a:lumMod val="40000"/>
                  <a:lumOff val="60000"/>
                </a:schemeClr>
              </a:gs>
              <a:gs pos="24000">
                <a:srgbClr val="628ECB"/>
              </a:gs>
              <a:gs pos="80000">
                <a:schemeClr val="accent5">
                  <a:lumMod val="60000"/>
                  <a:lumOff val="40000"/>
                </a:schemeClr>
              </a:gs>
            </a:gsLst>
            <a:lin ang="18900000" scaled="0"/>
          </a:gradFill>
          <a:ln>
            <a:noFill/>
          </a:ln>
          <a:effectLst>
            <a:outerShdw blurRad="63500" dist="38100" dir="8100000" algn="tr" rotWithShape="0">
              <a:schemeClr val="accent5">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83895" tIns="71755" rIns="144145" bIns="3619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ct val="0"/>
              </a:spcBef>
              <a:spcAft>
                <a:spcPct val="0"/>
              </a:spcAft>
            </a:pPr>
            <a:r>
              <a:rPr lang="en-US" altLang="zh-CN" sz="2800" b="1">
                <a:solidFill>
                  <a:srgbClr val="FFFFFF"/>
                </a:solidFill>
                <a:latin typeface="+mn-ea"/>
                <a:cs typeface="+mn-ea"/>
                <a:sym typeface="+mn-ea"/>
              </a:rPr>
              <a:t>02</a:t>
            </a:r>
          </a:p>
        </p:txBody>
      </p:sp>
      <p:sp>
        <p:nvSpPr>
          <p:cNvPr id="182" name="椭圆 181"/>
          <p:cNvSpPr/>
          <p:nvPr>
            <p:custDataLst>
              <p:tags r:id="rId8"/>
            </p:custDataLst>
          </p:nvPr>
        </p:nvSpPr>
        <p:spPr>
          <a:xfrm>
            <a:off x="5643787" y="3244771"/>
            <a:ext cx="223141" cy="223141"/>
          </a:xfrm>
          <a:prstGeom prst="ellipse">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sp>
        <p:nvSpPr>
          <p:cNvPr id="183" name="椭圆 182"/>
          <p:cNvSpPr/>
          <p:nvPr>
            <p:custDataLst>
              <p:tags r:id="rId9"/>
            </p:custDataLst>
          </p:nvPr>
        </p:nvSpPr>
        <p:spPr>
          <a:xfrm rot="5400000">
            <a:off x="5714035" y="3315019"/>
            <a:ext cx="82054" cy="82054"/>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cxnSp>
        <p:nvCxnSpPr>
          <p:cNvPr id="184" name="直接连接符 183"/>
          <p:cNvCxnSpPr/>
          <p:nvPr>
            <p:custDataLst>
              <p:tags r:id="rId10"/>
            </p:custDataLst>
          </p:nvPr>
        </p:nvCxnSpPr>
        <p:spPr>
          <a:xfrm>
            <a:off x="5755357" y="3467321"/>
            <a:ext cx="10626" cy="1352421"/>
          </a:xfrm>
          <a:prstGeom prst="line">
            <a:avLst/>
          </a:prstGeom>
          <a:ln w="3175">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85" name="矩形 184"/>
          <p:cNvSpPr/>
          <p:nvPr>
            <p:custDataLst>
              <p:tags r:id="rId11"/>
            </p:custDataLst>
          </p:nvPr>
        </p:nvSpPr>
        <p:spPr>
          <a:xfrm>
            <a:off x="3347085" y="2330450"/>
            <a:ext cx="2188210" cy="1198245"/>
          </a:xfrm>
          <a:prstGeom prst="rect">
            <a:avLst/>
          </a:prstGeom>
          <a:noFill/>
        </p:spPr>
        <p:txBody>
          <a:bodyPr wrap="square" lIns="0" tIns="0" rIns="0" bIns="0" rtlCol="0" anchor="b" anchorCtr="0">
            <a:noAutofit/>
          </a:bodyPr>
          <a:lstStyle/>
          <a:p>
            <a:pPr algn="r">
              <a:spcBef>
                <a:spcPct val="0"/>
              </a:spcBef>
              <a:spcAft>
                <a:spcPct val="0"/>
              </a:spcAft>
            </a:pPr>
            <a:r>
              <a:rPr lang="zh-CN" altLang="en-US" b="1" dirty="0">
                <a:solidFill>
                  <a:schemeClr val="accent5">
                    <a:lumMod val="75000"/>
                  </a:schemeClr>
                </a:solidFill>
                <a:latin typeface="+mn-ea"/>
                <a:cs typeface="+mn-ea"/>
                <a:sym typeface="+mn-ea"/>
              </a:rPr>
              <a:t>操作压力大</a:t>
            </a:r>
          </a:p>
        </p:txBody>
      </p:sp>
      <p:sp>
        <p:nvSpPr>
          <p:cNvPr id="186" name="矩形 185"/>
          <p:cNvSpPr/>
          <p:nvPr>
            <p:custDataLst>
              <p:tags r:id="rId12"/>
            </p:custDataLst>
          </p:nvPr>
        </p:nvSpPr>
        <p:spPr>
          <a:xfrm>
            <a:off x="4043045" y="3608070"/>
            <a:ext cx="1492250" cy="781050"/>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a:solidFill>
                  <a:schemeClr val="tx1">
                    <a:lumMod val="85000"/>
                    <a:lumOff val="15000"/>
                  </a:schemeClr>
                </a:solidFill>
                <a:latin typeface="+mn-ea"/>
                <a:cs typeface="+mn-ea"/>
                <a:sym typeface="+mn-ea"/>
              </a:rPr>
              <a:t>战场态势瞬息万变，手动调整滞后</a:t>
            </a:r>
          </a:p>
        </p:txBody>
      </p:sp>
      <p:sp>
        <p:nvSpPr>
          <p:cNvPr id="187" name="任意多边形: 形状 45"/>
          <p:cNvSpPr/>
          <p:nvPr>
            <p:custDataLst>
              <p:tags r:id="rId13"/>
            </p:custDataLst>
          </p:nvPr>
        </p:nvSpPr>
        <p:spPr>
          <a:xfrm>
            <a:off x="6614271" y="4814430"/>
            <a:ext cx="1801654" cy="1189493"/>
          </a:xfrm>
          <a:custGeom>
            <a:avLst/>
            <a:gdLst>
              <a:gd name="connsiteX0" fmla="*/ 946969 w 1942632"/>
              <a:gd name="connsiteY0" fmla="*/ 23530 h 1283495"/>
              <a:gd name="connsiteX1" fmla="*/ 982173 w 1942632"/>
              <a:gd name="connsiteY1" fmla="*/ 0 h 1283495"/>
              <a:gd name="connsiteX2" fmla="*/ 1904588 w 1942632"/>
              <a:gd name="connsiteY2" fmla="*/ 0 h 1283495"/>
              <a:gd name="connsiteX3" fmla="*/ 1942632 w 1942632"/>
              <a:gd name="connsiteY3" fmla="*/ 38107 h 1283495"/>
              <a:gd name="connsiteX4" fmla="*/ 1942632 w 1942632"/>
              <a:gd name="connsiteY4" fmla="*/ 960540 h 1283495"/>
              <a:gd name="connsiteX5" fmla="*/ 1919081 w 1942632"/>
              <a:gd name="connsiteY5" fmla="*/ 995690 h 1283495"/>
              <a:gd name="connsiteX6" fmla="*/ 1877553 w 1942632"/>
              <a:gd name="connsiteY6" fmla="*/ 987434 h 1283495"/>
              <a:gd name="connsiteX7" fmla="*/ 1819771 w 1942632"/>
              <a:gd name="connsiteY7" fmla="*/ 929652 h 1283495"/>
              <a:gd name="connsiteX8" fmla="*/ 1765689 w 1942632"/>
              <a:gd name="connsiteY8" fmla="*/ 929787 h 1283495"/>
              <a:gd name="connsiteX9" fmla="*/ 1427581 w 1942632"/>
              <a:gd name="connsiteY9" fmla="*/ 1272148 h 1283495"/>
              <a:gd name="connsiteX10" fmla="*/ 1400455 w 1942632"/>
              <a:gd name="connsiteY10" fmla="*/ 1283495 h 1283495"/>
              <a:gd name="connsiteX11" fmla="*/ 36397 w 1942632"/>
              <a:gd name="connsiteY11" fmla="*/ 1283495 h 1283495"/>
              <a:gd name="connsiteX12" fmla="*/ 1385 w 1942632"/>
              <a:gd name="connsiteY12" fmla="*/ 1260348 h 1283495"/>
              <a:gd name="connsiteX13" fmla="*/ 8920 w 1942632"/>
              <a:gd name="connsiteY13" fmla="*/ 1219033 h 1283495"/>
              <a:gd name="connsiteX14" fmla="*/ 1010873 w 1942632"/>
              <a:gd name="connsiteY14" fmla="*/ 173517 h 1283495"/>
              <a:gd name="connsiteX15" fmla="*/ 1010331 w 1942632"/>
              <a:gd name="connsiteY15" fmla="*/ 120212 h 1283495"/>
              <a:gd name="connsiteX16" fmla="*/ 955227 w 1942632"/>
              <a:gd name="connsiteY16" fmla="*/ 65108 h 1283495"/>
              <a:gd name="connsiteX17" fmla="*/ 946969 w 1942632"/>
              <a:gd name="connsiteY17" fmla="*/ 23530 h 1283495"/>
              <a:gd name="connsiteX0-1" fmla="*/ 946969 w 1942632"/>
              <a:gd name="connsiteY0-2" fmla="*/ 23530 h 1283495"/>
              <a:gd name="connsiteX1-3" fmla="*/ 982173 w 1942632"/>
              <a:gd name="connsiteY1-4" fmla="*/ 0 h 1283495"/>
              <a:gd name="connsiteX2-5" fmla="*/ 1904588 w 1942632"/>
              <a:gd name="connsiteY2-6" fmla="*/ 0 h 1283495"/>
              <a:gd name="connsiteX3-7" fmla="*/ 1942632 w 1942632"/>
              <a:gd name="connsiteY3-8" fmla="*/ 38107 h 1283495"/>
              <a:gd name="connsiteX4-9" fmla="*/ 1942632 w 1942632"/>
              <a:gd name="connsiteY4-10" fmla="*/ 960540 h 1283495"/>
              <a:gd name="connsiteX5-11" fmla="*/ 1919081 w 1942632"/>
              <a:gd name="connsiteY5-12" fmla="*/ 995690 h 1283495"/>
              <a:gd name="connsiteX6-13" fmla="*/ 1877553 w 1942632"/>
              <a:gd name="connsiteY6-14" fmla="*/ 987434 h 1283495"/>
              <a:gd name="connsiteX7-15" fmla="*/ 1819771 w 1942632"/>
              <a:gd name="connsiteY7-16" fmla="*/ 929652 h 1283495"/>
              <a:gd name="connsiteX8-17" fmla="*/ 1765689 w 1942632"/>
              <a:gd name="connsiteY8-18" fmla="*/ 929787 h 1283495"/>
              <a:gd name="connsiteX9-19" fmla="*/ 1427581 w 1942632"/>
              <a:gd name="connsiteY9-20" fmla="*/ 1272148 h 1283495"/>
              <a:gd name="connsiteX10-21" fmla="*/ 1400455 w 1942632"/>
              <a:gd name="connsiteY10-22" fmla="*/ 1283495 h 1283495"/>
              <a:gd name="connsiteX11-23" fmla="*/ 36397 w 1942632"/>
              <a:gd name="connsiteY11-24" fmla="*/ 1283495 h 1283495"/>
              <a:gd name="connsiteX12-25" fmla="*/ 1385 w 1942632"/>
              <a:gd name="connsiteY12-26" fmla="*/ 1260348 h 1283495"/>
              <a:gd name="connsiteX13-27" fmla="*/ 8920 w 1942632"/>
              <a:gd name="connsiteY13-28" fmla="*/ 1219033 h 1283495"/>
              <a:gd name="connsiteX14-29" fmla="*/ 1010873 w 1942632"/>
              <a:gd name="connsiteY14-30" fmla="*/ 173517 h 1283495"/>
              <a:gd name="connsiteX15-31" fmla="*/ 1010331 w 1942632"/>
              <a:gd name="connsiteY15-32" fmla="*/ 120212 h 1283495"/>
              <a:gd name="connsiteX16-33" fmla="*/ 955227 w 1942632"/>
              <a:gd name="connsiteY16-34" fmla="*/ 65108 h 1283495"/>
              <a:gd name="connsiteX17-35" fmla="*/ 946969 w 1942632"/>
              <a:gd name="connsiteY17-36" fmla="*/ 23530 h 1283495"/>
              <a:gd name="connsiteX0-37" fmla="*/ 946969 w 1942632"/>
              <a:gd name="connsiteY0-38" fmla="*/ 23530 h 1283495"/>
              <a:gd name="connsiteX1-39" fmla="*/ 982173 w 1942632"/>
              <a:gd name="connsiteY1-40" fmla="*/ 0 h 1283495"/>
              <a:gd name="connsiteX2-41" fmla="*/ 1904588 w 1942632"/>
              <a:gd name="connsiteY2-42" fmla="*/ 0 h 1283495"/>
              <a:gd name="connsiteX3-43" fmla="*/ 1942632 w 1942632"/>
              <a:gd name="connsiteY3-44" fmla="*/ 38107 h 1283495"/>
              <a:gd name="connsiteX4-45" fmla="*/ 1942632 w 1942632"/>
              <a:gd name="connsiteY4-46" fmla="*/ 960540 h 1283495"/>
              <a:gd name="connsiteX5-47" fmla="*/ 1919081 w 1942632"/>
              <a:gd name="connsiteY5-48" fmla="*/ 995690 h 1283495"/>
              <a:gd name="connsiteX6-49" fmla="*/ 1877553 w 1942632"/>
              <a:gd name="connsiteY6-50" fmla="*/ 987434 h 1283495"/>
              <a:gd name="connsiteX7-51" fmla="*/ 1819771 w 1942632"/>
              <a:gd name="connsiteY7-52" fmla="*/ 929652 h 1283495"/>
              <a:gd name="connsiteX8-53" fmla="*/ 1765689 w 1942632"/>
              <a:gd name="connsiteY8-54" fmla="*/ 929787 h 1283495"/>
              <a:gd name="connsiteX9-55" fmla="*/ 1427581 w 1942632"/>
              <a:gd name="connsiteY9-56" fmla="*/ 1272148 h 1283495"/>
              <a:gd name="connsiteX10-57" fmla="*/ 1400455 w 1942632"/>
              <a:gd name="connsiteY10-58" fmla="*/ 1283495 h 1283495"/>
              <a:gd name="connsiteX11-59" fmla="*/ 36397 w 1942632"/>
              <a:gd name="connsiteY11-60" fmla="*/ 1283495 h 1283495"/>
              <a:gd name="connsiteX12-61" fmla="*/ 1385 w 1942632"/>
              <a:gd name="connsiteY12-62" fmla="*/ 1260348 h 1283495"/>
              <a:gd name="connsiteX13-63" fmla="*/ 8920 w 1942632"/>
              <a:gd name="connsiteY13-64" fmla="*/ 1219033 h 1283495"/>
              <a:gd name="connsiteX14-65" fmla="*/ 1010873 w 1942632"/>
              <a:gd name="connsiteY14-66" fmla="*/ 173517 h 1283495"/>
              <a:gd name="connsiteX15-67" fmla="*/ 1010331 w 1942632"/>
              <a:gd name="connsiteY15-68" fmla="*/ 120212 h 1283495"/>
              <a:gd name="connsiteX16-69" fmla="*/ 955227 w 1942632"/>
              <a:gd name="connsiteY16-70" fmla="*/ 65108 h 1283495"/>
              <a:gd name="connsiteX17-71" fmla="*/ 946969 w 1942632"/>
              <a:gd name="connsiteY17-72" fmla="*/ 23530 h 1283495"/>
              <a:gd name="connsiteX0-73" fmla="*/ 946969 w 1942632"/>
              <a:gd name="connsiteY0-74" fmla="*/ 23530 h 1283495"/>
              <a:gd name="connsiteX1-75" fmla="*/ 982173 w 1942632"/>
              <a:gd name="connsiteY1-76" fmla="*/ 0 h 1283495"/>
              <a:gd name="connsiteX2-77" fmla="*/ 1904588 w 1942632"/>
              <a:gd name="connsiteY2-78" fmla="*/ 0 h 1283495"/>
              <a:gd name="connsiteX3-79" fmla="*/ 1942632 w 1942632"/>
              <a:gd name="connsiteY3-80" fmla="*/ 38107 h 1283495"/>
              <a:gd name="connsiteX4-81" fmla="*/ 1942632 w 1942632"/>
              <a:gd name="connsiteY4-82" fmla="*/ 960540 h 1283495"/>
              <a:gd name="connsiteX5-83" fmla="*/ 1919081 w 1942632"/>
              <a:gd name="connsiteY5-84" fmla="*/ 995690 h 1283495"/>
              <a:gd name="connsiteX6-85" fmla="*/ 1877553 w 1942632"/>
              <a:gd name="connsiteY6-86" fmla="*/ 987434 h 1283495"/>
              <a:gd name="connsiteX7-87" fmla="*/ 1819771 w 1942632"/>
              <a:gd name="connsiteY7-88" fmla="*/ 929652 h 1283495"/>
              <a:gd name="connsiteX8-89" fmla="*/ 1765689 w 1942632"/>
              <a:gd name="connsiteY8-90" fmla="*/ 929787 h 1283495"/>
              <a:gd name="connsiteX9-91" fmla="*/ 1427581 w 1942632"/>
              <a:gd name="connsiteY9-92" fmla="*/ 1272148 h 1283495"/>
              <a:gd name="connsiteX10-93" fmla="*/ 1400455 w 1942632"/>
              <a:gd name="connsiteY10-94" fmla="*/ 1283495 h 1283495"/>
              <a:gd name="connsiteX11-95" fmla="*/ 36397 w 1942632"/>
              <a:gd name="connsiteY11-96" fmla="*/ 1283495 h 1283495"/>
              <a:gd name="connsiteX12-97" fmla="*/ 1385 w 1942632"/>
              <a:gd name="connsiteY12-98" fmla="*/ 1260348 h 1283495"/>
              <a:gd name="connsiteX13-99" fmla="*/ 8920 w 1942632"/>
              <a:gd name="connsiteY13-100" fmla="*/ 1219033 h 1283495"/>
              <a:gd name="connsiteX14-101" fmla="*/ 1010873 w 1942632"/>
              <a:gd name="connsiteY14-102" fmla="*/ 173517 h 1283495"/>
              <a:gd name="connsiteX15-103" fmla="*/ 1010331 w 1942632"/>
              <a:gd name="connsiteY15-104" fmla="*/ 120212 h 1283495"/>
              <a:gd name="connsiteX16-105" fmla="*/ 955227 w 1942632"/>
              <a:gd name="connsiteY16-106" fmla="*/ 65108 h 1283495"/>
              <a:gd name="connsiteX17-107" fmla="*/ 946969 w 1942632"/>
              <a:gd name="connsiteY17-108" fmla="*/ 23530 h 1283495"/>
              <a:gd name="connsiteX0-109" fmla="*/ 946969 w 1942632"/>
              <a:gd name="connsiteY0-110" fmla="*/ 23530 h 1283495"/>
              <a:gd name="connsiteX1-111" fmla="*/ 982173 w 1942632"/>
              <a:gd name="connsiteY1-112" fmla="*/ 0 h 1283495"/>
              <a:gd name="connsiteX2-113" fmla="*/ 1904588 w 1942632"/>
              <a:gd name="connsiteY2-114" fmla="*/ 0 h 1283495"/>
              <a:gd name="connsiteX3-115" fmla="*/ 1942632 w 1942632"/>
              <a:gd name="connsiteY3-116" fmla="*/ 38107 h 1283495"/>
              <a:gd name="connsiteX4-117" fmla="*/ 1942632 w 1942632"/>
              <a:gd name="connsiteY4-118" fmla="*/ 960540 h 1283495"/>
              <a:gd name="connsiteX5-119" fmla="*/ 1919081 w 1942632"/>
              <a:gd name="connsiteY5-120" fmla="*/ 995690 h 1283495"/>
              <a:gd name="connsiteX6-121" fmla="*/ 1877553 w 1942632"/>
              <a:gd name="connsiteY6-122" fmla="*/ 987434 h 1283495"/>
              <a:gd name="connsiteX7-123" fmla="*/ 1819771 w 1942632"/>
              <a:gd name="connsiteY7-124" fmla="*/ 929652 h 1283495"/>
              <a:gd name="connsiteX8-125" fmla="*/ 1765689 w 1942632"/>
              <a:gd name="connsiteY8-126" fmla="*/ 929787 h 1283495"/>
              <a:gd name="connsiteX9-127" fmla="*/ 1427581 w 1942632"/>
              <a:gd name="connsiteY9-128" fmla="*/ 1272148 h 1283495"/>
              <a:gd name="connsiteX10-129" fmla="*/ 1400455 w 1942632"/>
              <a:gd name="connsiteY10-130" fmla="*/ 1283495 h 1283495"/>
              <a:gd name="connsiteX11-131" fmla="*/ 36397 w 1942632"/>
              <a:gd name="connsiteY11-132" fmla="*/ 1283495 h 1283495"/>
              <a:gd name="connsiteX12-133" fmla="*/ 1385 w 1942632"/>
              <a:gd name="connsiteY12-134" fmla="*/ 1260348 h 1283495"/>
              <a:gd name="connsiteX13-135" fmla="*/ 8920 w 1942632"/>
              <a:gd name="connsiteY13-136" fmla="*/ 1219033 h 1283495"/>
              <a:gd name="connsiteX14-137" fmla="*/ 1010873 w 1942632"/>
              <a:gd name="connsiteY14-138" fmla="*/ 173517 h 1283495"/>
              <a:gd name="connsiteX15-139" fmla="*/ 1010331 w 1942632"/>
              <a:gd name="connsiteY15-140" fmla="*/ 120212 h 1283495"/>
              <a:gd name="connsiteX16-141" fmla="*/ 955227 w 1942632"/>
              <a:gd name="connsiteY16-142" fmla="*/ 65108 h 1283495"/>
              <a:gd name="connsiteX17-143" fmla="*/ 946969 w 1942632"/>
              <a:gd name="connsiteY17-144" fmla="*/ 23530 h 1283495"/>
              <a:gd name="connsiteX0-145" fmla="*/ 946969 w 1942632"/>
              <a:gd name="connsiteY0-146" fmla="*/ 23530 h 1283495"/>
              <a:gd name="connsiteX1-147" fmla="*/ 982173 w 1942632"/>
              <a:gd name="connsiteY1-148" fmla="*/ 0 h 1283495"/>
              <a:gd name="connsiteX2-149" fmla="*/ 1904588 w 1942632"/>
              <a:gd name="connsiteY2-150" fmla="*/ 0 h 1283495"/>
              <a:gd name="connsiteX3-151" fmla="*/ 1942632 w 1942632"/>
              <a:gd name="connsiteY3-152" fmla="*/ 38107 h 1283495"/>
              <a:gd name="connsiteX4-153" fmla="*/ 1942632 w 1942632"/>
              <a:gd name="connsiteY4-154" fmla="*/ 960540 h 1283495"/>
              <a:gd name="connsiteX5-155" fmla="*/ 1919081 w 1942632"/>
              <a:gd name="connsiteY5-156" fmla="*/ 995690 h 1283495"/>
              <a:gd name="connsiteX6-157" fmla="*/ 1877553 w 1942632"/>
              <a:gd name="connsiteY6-158" fmla="*/ 987434 h 1283495"/>
              <a:gd name="connsiteX7-159" fmla="*/ 1819771 w 1942632"/>
              <a:gd name="connsiteY7-160" fmla="*/ 929652 h 1283495"/>
              <a:gd name="connsiteX8-161" fmla="*/ 1765689 w 1942632"/>
              <a:gd name="connsiteY8-162" fmla="*/ 929787 h 1283495"/>
              <a:gd name="connsiteX9-163" fmla="*/ 1427581 w 1942632"/>
              <a:gd name="connsiteY9-164" fmla="*/ 1272148 h 1283495"/>
              <a:gd name="connsiteX10-165" fmla="*/ 1400455 w 1942632"/>
              <a:gd name="connsiteY10-166" fmla="*/ 1283495 h 1283495"/>
              <a:gd name="connsiteX11-167" fmla="*/ 36397 w 1942632"/>
              <a:gd name="connsiteY11-168" fmla="*/ 1283495 h 1283495"/>
              <a:gd name="connsiteX12-169" fmla="*/ 1385 w 1942632"/>
              <a:gd name="connsiteY12-170" fmla="*/ 1260348 h 1283495"/>
              <a:gd name="connsiteX13-171" fmla="*/ 8920 w 1942632"/>
              <a:gd name="connsiteY13-172" fmla="*/ 1219033 h 1283495"/>
              <a:gd name="connsiteX14-173" fmla="*/ 1010873 w 1942632"/>
              <a:gd name="connsiteY14-174" fmla="*/ 173517 h 1283495"/>
              <a:gd name="connsiteX15-175" fmla="*/ 1010331 w 1942632"/>
              <a:gd name="connsiteY15-176" fmla="*/ 120212 h 1283495"/>
              <a:gd name="connsiteX16-177" fmla="*/ 955227 w 1942632"/>
              <a:gd name="connsiteY16-178" fmla="*/ 65108 h 1283495"/>
              <a:gd name="connsiteX17-179" fmla="*/ 946969 w 1942632"/>
              <a:gd name="connsiteY17-180" fmla="*/ 23530 h 1283495"/>
              <a:gd name="connsiteX0-181" fmla="*/ 946969 w 1942632"/>
              <a:gd name="connsiteY0-182" fmla="*/ 23530 h 1283495"/>
              <a:gd name="connsiteX1-183" fmla="*/ 982173 w 1942632"/>
              <a:gd name="connsiteY1-184" fmla="*/ 0 h 1283495"/>
              <a:gd name="connsiteX2-185" fmla="*/ 1904588 w 1942632"/>
              <a:gd name="connsiteY2-186" fmla="*/ 0 h 1283495"/>
              <a:gd name="connsiteX3-187" fmla="*/ 1942632 w 1942632"/>
              <a:gd name="connsiteY3-188" fmla="*/ 38107 h 1283495"/>
              <a:gd name="connsiteX4-189" fmla="*/ 1942632 w 1942632"/>
              <a:gd name="connsiteY4-190" fmla="*/ 960540 h 1283495"/>
              <a:gd name="connsiteX5-191" fmla="*/ 1919081 w 1942632"/>
              <a:gd name="connsiteY5-192" fmla="*/ 995690 h 1283495"/>
              <a:gd name="connsiteX6-193" fmla="*/ 1877553 w 1942632"/>
              <a:gd name="connsiteY6-194" fmla="*/ 987434 h 1283495"/>
              <a:gd name="connsiteX7-195" fmla="*/ 1819771 w 1942632"/>
              <a:gd name="connsiteY7-196" fmla="*/ 929652 h 1283495"/>
              <a:gd name="connsiteX8-197" fmla="*/ 1765689 w 1942632"/>
              <a:gd name="connsiteY8-198" fmla="*/ 929787 h 1283495"/>
              <a:gd name="connsiteX9-199" fmla="*/ 1427581 w 1942632"/>
              <a:gd name="connsiteY9-200" fmla="*/ 1272148 h 1283495"/>
              <a:gd name="connsiteX10-201" fmla="*/ 1400455 w 1942632"/>
              <a:gd name="connsiteY10-202" fmla="*/ 1283495 h 1283495"/>
              <a:gd name="connsiteX11-203" fmla="*/ 36397 w 1942632"/>
              <a:gd name="connsiteY11-204" fmla="*/ 1283495 h 1283495"/>
              <a:gd name="connsiteX12-205" fmla="*/ 1385 w 1942632"/>
              <a:gd name="connsiteY12-206" fmla="*/ 1260348 h 1283495"/>
              <a:gd name="connsiteX13-207" fmla="*/ 8920 w 1942632"/>
              <a:gd name="connsiteY13-208" fmla="*/ 1219033 h 1283495"/>
              <a:gd name="connsiteX14-209" fmla="*/ 1010873 w 1942632"/>
              <a:gd name="connsiteY14-210" fmla="*/ 173517 h 1283495"/>
              <a:gd name="connsiteX15-211" fmla="*/ 1010331 w 1942632"/>
              <a:gd name="connsiteY15-212" fmla="*/ 120212 h 1283495"/>
              <a:gd name="connsiteX16-213" fmla="*/ 955227 w 1942632"/>
              <a:gd name="connsiteY16-214" fmla="*/ 65108 h 1283495"/>
              <a:gd name="connsiteX17-215" fmla="*/ 946969 w 1942632"/>
              <a:gd name="connsiteY17-216" fmla="*/ 23530 h 1283495"/>
              <a:gd name="connsiteX0-217" fmla="*/ 946969 w 1942632"/>
              <a:gd name="connsiteY0-218" fmla="*/ 23530 h 1283495"/>
              <a:gd name="connsiteX1-219" fmla="*/ 982173 w 1942632"/>
              <a:gd name="connsiteY1-220" fmla="*/ 0 h 1283495"/>
              <a:gd name="connsiteX2-221" fmla="*/ 1904588 w 1942632"/>
              <a:gd name="connsiteY2-222" fmla="*/ 0 h 1283495"/>
              <a:gd name="connsiteX3-223" fmla="*/ 1942632 w 1942632"/>
              <a:gd name="connsiteY3-224" fmla="*/ 38107 h 1283495"/>
              <a:gd name="connsiteX4-225" fmla="*/ 1942632 w 1942632"/>
              <a:gd name="connsiteY4-226" fmla="*/ 960540 h 1283495"/>
              <a:gd name="connsiteX5-227" fmla="*/ 1919081 w 1942632"/>
              <a:gd name="connsiteY5-228" fmla="*/ 995690 h 1283495"/>
              <a:gd name="connsiteX6-229" fmla="*/ 1877553 w 1942632"/>
              <a:gd name="connsiteY6-230" fmla="*/ 987434 h 1283495"/>
              <a:gd name="connsiteX7-231" fmla="*/ 1819771 w 1942632"/>
              <a:gd name="connsiteY7-232" fmla="*/ 929652 h 1283495"/>
              <a:gd name="connsiteX8-233" fmla="*/ 1765689 w 1942632"/>
              <a:gd name="connsiteY8-234" fmla="*/ 929787 h 1283495"/>
              <a:gd name="connsiteX9-235" fmla="*/ 1427581 w 1942632"/>
              <a:gd name="connsiteY9-236" fmla="*/ 1272148 h 1283495"/>
              <a:gd name="connsiteX10-237" fmla="*/ 1400455 w 1942632"/>
              <a:gd name="connsiteY10-238" fmla="*/ 1283495 h 1283495"/>
              <a:gd name="connsiteX11-239" fmla="*/ 36397 w 1942632"/>
              <a:gd name="connsiteY11-240" fmla="*/ 1283495 h 1283495"/>
              <a:gd name="connsiteX12-241" fmla="*/ 1385 w 1942632"/>
              <a:gd name="connsiteY12-242" fmla="*/ 1260348 h 1283495"/>
              <a:gd name="connsiteX13-243" fmla="*/ 8920 w 1942632"/>
              <a:gd name="connsiteY13-244" fmla="*/ 1219033 h 1283495"/>
              <a:gd name="connsiteX14-245" fmla="*/ 1010873 w 1942632"/>
              <a:gd name="connsiteY14-246" fmla="*/ 173517 h 1283495"/>
              <a:gd name="connsiteX15-247" fmla="*/ 1010331 w 1942632"/>
              <a:gd name="connsiteY15-248" fmla="*/ 120212 h 1283495"/>
              <a:gd name="connsiteX16-249" fmla="*/ 955227 w 1942632"/>
              <a:gd name="connsiteY16-250" fmla="*/ 65108 h 1283495"/>
              <a:gd name="connsiteX17-251" fmla="*/ 946969 w 1942632"/>
              <a:gd name="connsiteY17-252" fmla="*/ 23530 h 1283495"/>
              <a:gd name="connsiteX0-253" fmla="*/ 946969 w 1942632"/>
              <a:gd name="connsiteY0-254" fmla="*/ 23530 h 1283495"/>
              <a:gd name="connsiteX1-255" fmla="*/ 982173 w 1942632"/>
              <a:gd name="connsiteY1-256" fmla="*/ 0 h 1283495"/>
              <a:gd name="connsiteX2-257" fmla="*/ 1904588 w 1942632"/>
              <a:gd name="connsiteY2-258" fmla="*/ 0 h 1283495"/>
              <a:gd name="connsiteX3-259" fmla="*/ 1942632 w 1942632"/>
              <a:gd name="connsiteY3-260" fmla="*/ 38107 h 1283495"/>
              <a:gd name="connsiteX4-261" fmla="*/ 1942632 w 1942632"/>
              <a:gd name="connsiteY4-262" fmla="*/ 960540 h 1283495"/>
              <a:gd name="connsiteX5-263" fmla="*/ 1919081 w 1942632"/>
              <a:gd name="connsiteY5-264" fmla="*/ 995690 h 1283495"/>
              <a:gd name="connsiteX6-265" fmla="*/ 1877553 w 1942632"/>
              <a:gd name="connsiteY6-266" fmla="*/ 987434 h 1283495"/>
              <a:gd name="connsiteX7-267" fmla="*/ 1819771 w 1942632"/>
              <a:gd name="connsiteY7-268" fmla="*/ 929652 h 1283495"/>
              <a:gd name="connsiteX8-269" fmla="*/ 1765689 w 1942632"/>
              <a:gd name="connsiteY8-270" fmla="*/ 929787 h 1283495"/>
              <a:gd name="connsiteX9-271" fmla="*/ 1427581 w 1942632"/>
              <a:gd name="connsiteY9-272" fmla="*/ 1272148 h 1283495"/>
              <a:gd name="connsiteX10-273" fmla="*/ 1400455 w 1942632"/>
              <a:gd name="connsiteY10-274" fmla="*/ 1283495 h 1283495"/>
              <a:gd name="connsiteX11-275" fmla="*/ 36397 w 1942632"/>
              <a:gd name="connsiteY11-276" fmla="*/ 1283495 h 1283495"/>
              <a:gd name="connsiteX12-277" fmla="*/ 1385 w 1942632"/>
              <a:gd name="connsiteY12-278" fmla="*/ 1260348 h 1283495"/>
              <a:gd name="connsiteX13-279" fmla="*/ 8920 w 1942632"/>
              <a:gd name="connsiteY13-280" fmla="*/ 1219033 h 1283495"/>
              <a:gd name="connsiteX14-281" fmla="*/ 1010873 w 1942632"/>
              <a:gd name="connsiteY14-282" fmla="*/ 173517 h 1283495"/>
              <a:gd name="connsiteX15-283" fmla="*/ 1010331 w 1942632"/>
              <a:gd name="connsiteY15-284" fmla="*/ 120212 h 1283495"/>
              <a:gd name="connsiteX16-285" fmla="*/ 955227 w 1942632"/>
              <a:gd name="connsiteY16-286" fmla="*/ 65108 h 1283495"/>
              <a:gd name="connsiteX17-287" fmla="*/ 946969 w 1942632"/>
              <a:gd name="connsiteY17-288" fmla="*/ 23530 h 1283495"/>
              <a:gd name="connsiteX0-289" fmla="*/ 946969 w 1942632"/>
              <a:gd name="connsiteY0-290" fmla="*/ 23530 h 1283495"/>
              <a:gd name="connsiteX1-291" fmla="*/ 982173 w 1942632"/>
              <a:gd name="connsiteY1-292" fmla="*/ 0 h 1283495"/>
              <a:gd name="connsiteX2-293" fmla="*/ 1904588 w 1942632"/>
              <a:gd name="connsiteY2-294" fmla="*/ 0 h 1283495"/>
              <a:gd name="connsiteX3-295" fmla="*/ 1942632 w 1942632"/>
              <a:gd name="connsiteY3-296" fmla="*/ 38107 h 1283495"/>
              <a:gd name="connsiteX4-297" fmla="*/ 1942632 w 1942632"/>
              <a:gd name="connsiteY4-298" fmla="*/ 960540 h 1283495"/>
              <a:gd name="connsiteX5-299" fmla="*/ 1919081 w 1942632"/>
              <a:gd name="connsiteY5-300" fmla="*/ 995690 h 1283495"/>
              <a:gd name="connsiteX6-301" fmla="*/ 1877553 w 1942632"/>
              <a:gd name="connsiteY6-302" fmla="*/ 987434 h 1283495"/>
              <a:gd name="connsiteX7-303" fmla="*/ 1819771 w 1942632"/>
              <a:gd name="connsiteY7-304" fmla="*/ 929652 h 1283495"/>
              <a:gd name="connsiteX8-305" fmla="*/ 1765689 w 1942632"/>
              <a:gd name="connsiteY8-306" fmla="*/ 929787 h 1283495"/>
              <a:gd name="connsiteX9-307" fmla="*/ 1427581 w 1942632"/>
              <a:gd name="connsiteY9-308" fmla="*/ 1272148 h 1283495"/>
              <a:gd name="connsiteX10-309" fmla="*/ 1400455 w 1942632"/>
              <a:gd name="connsiteY10-310" fmla="*/ 1283495 h 1283495"/>
              <a:gd name="connsiteX11-311" fmla="*/ 36397 w 1942632"/>
              <a:gd name="connsiteY11-312" fmla="*/ 1283495 h 1283495"/>
              <a:gd name="connsiteX12-313" fmla="*/ 1385 w 1942632"/>
              <a:gd name="connsiteY12-314" fmla="*/ 1260348 h 1283495"/>
              <a:gd name="connsiteX13-315" fmla="*/ 8920 w 1942632"/>
              <a:gd name="connsiteY13-316" fmla="*/ 1219033 h 1283495"/>
              <a:gd name="connsiteX14-317" fmla="*/ 1010873 w 1942632"/>
              <a:gd name="connsiteY14-318" fmla="*/ 173517 h 1283495"/>
              <a:gd name="connsiteX15-319" fmla="*/ 1010331 w 1942632"/>
              <a:gd name="connsiteY15-320" fmla="*/ 120212 h 1283495"/>
              <a:gd name="connsiteX16-321" fmla="*/ 955227 w 1942632"/>
              <a:gd name="connsiteY16-322" fmla="*/ 65108 h 1283495"/>
              <a:gd name="connsiteX17-323" fmla="*/ 946969 w 1942632"/>
              <a:gd name="connsiteY17-324" fmla="*/ 23530 h 1283495"/>
              <a:gd name="connsiteX0-325" fmla="*/ 946969 w 1942632"/>
              <a:gd name="connsiteY0-326" fmla="*/ 23530 h 1283495"/>
              <a:gd name="connsiteX1-327" fmla="*/ 982173 w 1942632"/>
              <a:gd name="connsiteY1-328" fmla="*/ 0 h 1283495"/>
              <a:gd name="connsiteX2-329" fmla="*/ 1904588 w 1942632"/>
              <a:gd name="connsiteY2-330" fmla="*/ 0 h 1283495"/>
              <a:gd name="connsiteX3-331" fmla="*/ 1942632 w 1942632"/>
              <a:gd name="connsiteY3-332" fmla="*/ 38107 h 1283495"/>
              <a:gd name="connsiteX4-333" fmla="*/ 1942632 w 1942632"/>
              <a:gd name="connsiteY4-334" fmla="*/ 960540 h 1283495"/>
              <a:gd name="connsiteX5-335" fmla="*/ 1919081 w 1942632"/>
              <a:gd name="connsiteY5-336" fmla="*/ 995690 h 1283495"/>
              <a:gd name="connsiteX6-337" fmla="*/ 1877553 w 1942632"/>
              <a:gd name="connsiteY6-338" fmla="*/ 987434 h 1283495"/>
              <a:gd name="connsiteX7-339" fmla="*/ 1819771 w 1942632"/>
              <a:gd name="connsiteY7-340" fmla="*/ 929652 h 1283495"/>
              <a:gd name="connsiteX8-341" fmla="*/ 1765689 w 1942632"/>
              <a:gd name="connsiteY8-342" fmla="*/ 929787 h 1283495"/>
              <a:gd name="connsiteX9-343" fmla="*/ 1427581 w 1942632"/>
              <a:gd name="connsiteY9-344" fmla="*/ 1272148 h 1283495"/>
              <a:gd name="connsiteX10-345" fmla="*/ 1400455 w 1942632"/>
              <a:gd name="connsiteY10-346" fmla="*/ 1283495 h 1283495"/>
              <a:gd name="connsiteX11-347" fmla="*/ 36397 w 1942632"/>
              <a:gd name="connsiteY11-348" fmla="*/ 1283495 h 1283495"/>
              <a:gd name="connsiteX12-349" fmla="*/ 1385 w 1942632"/>
              <a:gd name="connsiteY12-350" fmla="*/ 1260348 h 1283495"/>
              <a:gd name="connsiteX13-351" fmla="*/ 8920 w 1942632"/>
              <a:gd name="connsiteY13-352" fmla="*/ 1219033 h 1283495"/>
              <a:gd name="connsiteX14-353" fmla="*/ 1010873 w 1942632"/>
              <a:gd name="connsiteY14-354" fmla="*/ 173517 h 1283495"/>
              <a:gd name="connsiteX15-355" fmla="*/ 1010331 w 1942632"/>
              <a:gd name="connsiteY15-356" fmla="*/ 120212 h 1283495"/>
              <a:gd name="connsiteX16-357" fmla="*/ 955227 w 1942632"/>
              <a:gd name="connsiteY16-358" fmla="*/ 65108 h 1283495"/>
              <a:gd name="connsiteX17-359" fmla="*/ 946969 w 1942632"/>
              <a:gd name="connsiteY17-360" fmla="*/ 23530 h 1283495"/>
              <a:gd name="connsiteX0-361" fmla="*/ 946969 w 1942632"/>
              <a:gd name="connsiteY0-362" fmla="*/ 23530 h 1283495"/>
              <a:gd name="connsiteX1-363" fmla="*/ 982173 w 1942632"/>
              <a:gd name="connsiteY1-364" fmla="*/ 0 h 1283495"/>
              <a:gd name="connsiteX2-365" fmla="*/ 1904588 w 1942632"/>
              <a:gd name="connsiteY2-366" fmla="*/ 0 h 1283495"/>
              <a:gd name="connsiteX3-367" fmla="*/ 1942632 w 1942632"/>
              <a:gd name="connsiteY3-368" fmla="*/ 38107 h 1283495"/>
              <a:gd name="connsiteX4-369" fmla="*/ 1942632 w 1942632"/>
              <a:gd name="connsiteY4-370" fmla="*/ 960540 h 1283495"/>
              <a:gd name="connsiteX5-371" fmla="*/ 1919081 w 1942632"/>
              <a:gd name="connsiteY5-372" fmla="*/ 995690 h 1283495"/>
              <a:gd name="connsiteX6-373" fmla="*/ 1877553 w 1942632"/>
              <a:gd name="connsiteY6-374" fmla="*/ 987434 h 1283495"/>
              <a:gd name="connsiteX7-375" fmla="*/ 1819771 w 1942632"/>
              <a:gd name="connsiteY7-376" fmla="*/ 929652 h 1283495"/>
              <a:gd name="connsiteX8-377" fmla="*/ 1765689 w 1942632"/>
              <a:gd name="connsiteY8-378" fmla="*/ 929787 h 1283495"/>
              <a:gd name="connsiteX9-379" fmla="*/ 1427581 w 1942632"/>
              <a:gd name="connsiteY9-380" fmla="*/ 1272148 h 1283495"/>
              <a:gd name="connsiteX10-381" fmla="*/ 1400455 w 1942632"/>
              <a:gd name="connsiteY10-382" fmla="*/ 1283495 h 1283495"/>
              <a:gd name="connsiteX11-383" fmla="*/ 36397 w 1942632"/>
              <a:gd name="connsiteY11-384" fmla="*/ 1283495 h 1283495"/>
              <a:gd name="connsiteX12-385" fmla="*/ 1385 w 1942632"/>
              <a:gd name="connsiteY12-386" fmla="*/ 1260348 h 1283495"/>
              <a:gd name="connsiteX13-387" fmla="*/ 8920 w 1942632"/>
              <a:gd name="connsiteY13-388" fmla="*/ 1219033 h 1283495"/>
              <a:gd name="connsiteX14-389" fmla="*/ 1010873 w 1942632"/>
              <a:gd name="connsiteY14-390" fmla="*/ 173517 h 1283495"/>
              <a:gd name="connsiteX15-391" fmla="*/ 1010331 w 1942632"/>
              <a:gd name="connsiteY15-392" fmla="*/ 120212 h 1283495"/>
              <a:gd name="connsiteX16-393" fmla="*/ 955227 w 1942632"/>
              <a:gd name="connsiteY16-394" fmla="*/ 65108 h 1283495"/>
              <a:gd name="connsiteX17-395" fmla="*/ 946969 w 1942632"/>
              <a:gd name="connsiteY17-396" fmla="*/ 23530 h 1283495"/>
              <a:gd name="connsiteX0-397" fmla="*/ 946969 w 1942632"/>
              <a:gd name="connsiteY0-398" fmla="*/ 23530 h 1283495"/>
              <a:gd name="connsiteX1-399" fmla="*/ 982173 w 1942632"/>
              <a:gd name="connsiteY1-400" fmla="*/ 0 h 1283495"/>
              <a:gd name="connsiteX2-401" fmla="*/ 1904588 w 1942632"/>
              <a:gd name="connsiteY2-402" fmla="*/ 0 h 1283495"/>
              <a:gd name="connsiteX3-403" fmla="*/ 1942632 w 1942632"/>
              <a:gd name="connsiteY3-404" fmla="*/ 38107 h 1283495"/>
              <a:gd name="connsiteX4-405" fmla="*/ 1942632 w 1942632"/>
              <a:gd name="connsiteY4-406" fmla="*/ 960540 h 1283495"/>
              <a:gd name="connsiteX5-407" fmla="*/ 1919081 w 1942632"/>
              <a:gd name="connsiteY5-408" fmla="*/ 995690 h 1283495"/>
              <a:gd name="connsiteX6-409" fmla="*/ 1877553 w 1942632"/>
              <a:gd name="connsiteY6-410" fmla="*/ 987434 h 1283495"/>
              <a:gd name="connsiteX7-411" fmla="*/ 1819771 w 1942632"/>
              <a:gd name="connsiteY7-412" fmla="*/ 929652 h 1283495"/>
              <a:gd name="connsiteX8-413" fmla="*/ 1765689 w 1942632"/>
              <a:gd name="connsiteY8-414" fmla="*/ 929787 h 1283495"/>
              <a:gd name="connsiteX9-415" fmla="*/ 1427581 w 1942632"/>
              <a:gd name="connsiteY9-416" fmla="*/ 1272148 h 1283495"/>
              <a:gd name="connsiteX10-417" fmla="*/ 1400455 w 1942632"/>
              <a:gd name="connsiteY10-418" fmla="*/ 1283495 h 1283495"/>
              <a:gd name="connsiteX11-419" fmla="*/ 36397 w 1942632"/>
              <a:gd name="connsiteY11-420" fmla="*/ 1283495 h 1283495"/>
              <a:gd name="connsiteX12-421" fmla="*/ 1385 w 1942632"/>
              <a:gd name="connsiteY12-422" fmla="*/ 1260348 h 1283495"/>
              <a:gd name="connsiteX13-423" fmla="*/ 8920 w 1942632"/>
              <a:gd name="connsiteY13-424" fmla="*/ 1219033 h 1283495"/>
              <a:gd name="connsiteX14-425" fmla="*/ 1010873 w 1942632"/>
              <a:gd name="connsiteY14-426" fmla="*/ 173517 h 1283495"/>
              <a:gd name="connsiteX15-427" fmla="*/ 1010331 w 1942632"/>
              <a:gd name="connsiteY15-428" fmla="*/ 120212 h 1283495"/>
              <a:gd name="connsiteX16-429" fmla="*/ 955227 w 1942632"/>
              <a:gd name="connsiteY16-430" fmla="*/ 65108 h 1283495"/>
              <a:gd name="connsiteX17-431" fmla="*/ 946969 w 1942632"/>
              <a:gd name="connsiteY17-432" fmla="*/ 23530 h 1283495"/>
              <a:gd name="connsiteX0-433" fmla="*/ 946969 w 1942632"/>
              <a:gd name="connsiteY0-434" fmla="*/ 23530 h 1283495"/>
              <a:gd name="connsiteX1-435" fmla="*/ 982173 w 1942632"/>
              <a:gd name="connsiteY1-436" fmla="*/ 0 h 1283495"/>
              <a:gd name="connsiteX2-437" fmla="*/ 1904588 w 1942632"/>
              <a:gd name="connsiteY2-438" fmla="*/ 0 h 1283495"/>
              <a:gd name="connsiteX3-439" fmla="*/ 1942632 w 1942632"/>
              <a:gd name="connsiteY3-440" fmla="*/ 38107 h 1283495"/>
              <a:gd name="connsiteX4-441" fmla="*/ 1942632 w 1942632"/>
              <a:gd name="connsiteY4-442" fmla="*/ 960540 h 1283495"/>
              <a:gd name="connsiteX5-443" fmla="*/ 1919081 w 1942632"/>
              <a:gd name="connsiteY5-444" fmla="*/ 995690 h 1283495"/>
              <a:gd name="connsiteX6-445" fmla="*/ 1877553 w 1942632"/>
              <a:gd name="connsiteY6-446" fmla="*/ 987434 h 1283495"/>
              <a:gd name="connsiteX7-447" fmla="*/ 1819771 w 1942632"/>
              <a:gd name="connsiteY7-448" fmla="*/ 929652 h 1283495"/>
              <a:gd name="connsiteX8-449" fmla="*/ 1765689 w 1942632"/>
              <a:gd name="connsiteY8-450" fmla="*/ 929787 h 1283495"/>
              <a:gd name="connsiteX9-451" fmla="*/ 1427581 w 1942632"/>
              <a:gd name="connsiteY9-452" fmla="*/ 1272148 h 1283495"/>
              <a:gd name="connsiteX10-453" fmla="*/ 1400455 w 1942632"/>
              <a:gd name="connsiteY10-454" fmla="*/ 1283495 h 1283495"/>
              <a:gd name="connsiteX11-455" fmla="*/ 36397 w 1942632"/>
              <a:gd name="connsiteY11-456" fmla="*/ 1283495 h 1283495"/>
              <a:gd name="connsiteX12-457" fmla="*/ 1385 w 1942632"/>
              <a:gd name="connsiteY12-458" fmla="*/ 1260348 h 1283495"/>
              <a:gd name="connsiteX13-459" fmla="*/ 8920 w 1942632"/>
              <a:gd name="connsiteY13-460" fmla="*/ 1219033 h 1283495"/>
              <a:gd name="connsiteX14-461" fmla="*/ 1010873 w 1942632"/>
              <a:gd name="connsiteY14-462" fmla="*/ 173517 h 1283495"/>
              <a:gd name="connsiteX15-463" fmla="*/ 1010331 w 1942632"/>
              <a:gd name="connsiteY15-464" fmla="*/ 120212 h 1283495"/>
              <a:gd name="connsiteX16-465" fmla="*/ 955227 w 1942632"/>
              <a:gd name="connsiteY16-466" fmla="*/ 65108 h 1283495"/>
              <a:gd name="connsiteX17-467" fmla="*/ 946969 w 1942632"/>
              <a:gd name="connsiteY17-468" fmla="*/ 23530 h 1283495"/>
              <a:gd name="connsiteX0-469" fmla="*/ 946969 w 1942632"/>
              <a:gd name="connsiteY0-470" fmla="*/ 23530 h 1283495"/>
              <a:gd name="connsiteX1-471" fmla="*/ 982173 w 1942632"/>
              <a:gd name="connsiteY1-472" fmla="*/ 0 h 1283495"/>
              <a:gd name="connsiteX2-473" fmla="*/ 1904588 w 1942632"/>
              <a:gd name="connsiteY2-474" fmla="*/ 0 h 1283495"/>
              <a:gd name="connsiteX3-475" fmla="*/ 1942632 w 1942632"/>
              <a:gd name="connsiteY3-476" fmla="*/ 38107 h 1283495"/>
              <a:gd name="connsiteX4-477" fmla="*/ 1942632 w 1942632"/>
              <a:gd name="connsiteY4-478" fmla="*/ 960540 h 1283495"/>
              <a:gd name="connsiteX5-479" fmla="*/ 1919081 w 1942632"/>
              <a:gd name="connsiteY5-480" fmla="*/ 995690 h 1283495"/>
              <a:gd name="connsiteX6-481" fmla="*/ 1877553 w 1942632"/>
              <a:gd name="connsiteY6-482" fmla="*/ 987434 h 1283495"/>
              <a:gd name="connsiteX7-483" fmla="*/ 1819771 w 1942632"/>
              <a:gd name="connsiteY7-484" fmla="*/ 929652 h 1283495"/>
              <a:gd name="connsiteX8-485" fmla="*/ 1765689 w 1942632"/>
              <a:gd name="connsiteY8-486" fmla="*/ 929787 h 1283495"/>
              <a:gd name="connsiteX9-487" fmla="*/ 1427581 w 1942632"/>
              <a:gd name="connsiteY9-488" fmla="*/ 1272148 h 1283495"/>
              <a:gd name="connsiteX10-489" fmla="*/ 1400455 w 1942632"/>
              <a:gd name="connsiteY10-490" fmla="*/ 1283495 h 1283495"/>
              <a:gd name="connsiteX11-491" fmla="*/ 36397 w 1942632"/>
              <a:gd name="connsiteY11-492" fmla="*/ 1283495 h 1283495"/>
              <a:gd name="connsiteX12-493" fmla="*/ 1385 w 1942632"/>
              <a:gd name="connsiteY12-494" fmla="*/ 1260348 h 1283495"/>
              <a:gd name="connsiteX13-495" fmla="*/ 8920 w 1942632"/>
              <a:gd name="connsiteY13-496" fmla="*/ 1219033 h 1283495"/>
              <a:gd name="connsiteX14-497" fmla="*/ 1010873 w 1942632"/>
              <a:gd name="connsiteY14-498" fmla="*/ 173517 h 1283495"/>
              <a:gd name="connsiteX15-499" fmla="*/ 1010331 w 1942632"/>
              <a:gd name="connsiteY15-500" fmla="*/ 120212 h 1283495"/>
              <a:gd name="connsiteX16-501" fmla="*/ 955227 w 1942632"/>
              <a:gd name="connsiteY16-502" fmla="*/ 65108 h 1283495"/>
              <a:gd name="connsiteX17-503" fmla="*/ 946969 w 1942632"/>
              <a:gd name="connsiteY17-504" fmla="*/ 23530 h 1283495"/>
              <a:gd name="connsiteX0-505" fmla="*/ 946969 w 1942632"/>
              <a:gd name="connsiteY0-506" fmla="*/ 23530 h 1283495"/>
              <a:gd name="connsiteX1-507" fmla="*/ 982173 w 1942632"/>
              <a:gd name="connsiteY1-508" fmla="*/ 0 h 1283495"/>
              <a:gd name="connsiteX2-509" fmla="*/ 1904588 w 1942632"/>
              <a:gd name="connsiteY2-510" fmla="*/ 0 h 1283495"/>
              <a:gd name="connsiteX3-511" fmla="*/ 1942632 w 1942632"/>
              <a:gd name="connsiteY3-512" fmla="*/ 38107 h 1283495"/>
              <a:gd name="connsiteX4-513" fmla="*/ 1942632 w 1942632"/>
              <a:gd name="connsiteY4-514" fmla="*/ 960540 h 1283495"/>
              <a:gd name="connsiteX5-515" fmla="*/ 1919081 w 1942632"/>
              <a:gd name="connsiteY5-516" fmla="*/ 995690 h 1283495"/>
              <a:gd name="connsiteX6-517" fmla="*/ 1877553 w 1942632"/>
              <a:gd name="connsiteY6-518" fmla="*/ 987434 h 1283495"/>
              <a:gd name="connsiteX7-519" fmla="*/ 1819771 w 1942632"/>
              <a:gd name="connsiteY7-520" fmla="*/ 929652 h 1283495"/>
              <a:gd name="connsiteX8-521" fmla="*/ 1765689 w 1942632"/>
              <a:gd name="connsiteY8-522" fmla="*/ 929787 h 1283495"/>
              <a:gd name="connsiteX9-523" fmla="*/ 1427581 w 1942632"/>
              <a:gd name="connsiteY9-524" fmla="*/ 1272148 h 1283495"/>
              <a:gd name="connsiteX10-525" fmla="*/ 1400455 w 1942632"/>
              <a:gd name="connsiteY10-526" fmla="*/ 1283495 h 1283495"/>
              <a:gd name="connsiteX11-527" fmla="*/ 36397 w 1942632"/>
              <a:gd name="connsiteY11-528" fmla="*/ 1283495 h 1283495"/>
              <a:gd name="connsiteX12-529" fmla="*/ 1385 w 1942632"/>
              <a:gd name="connsiteY12-530" fmla="*/ 1260348 h 1283495"/>
              <a:gd name="connsiteX13-531" fmla="*/ 8920 w 1942632"/>
              <a:gd name="connsiteY13-532" fmla="*/ 1219033 h 1283495"/>
              <a:gd name="connsiteX14-533" fmla="*/ 1010873 w 1942632"/>
              <a:gd name="connsiteY14-534" fmla="*/ 173517 h 1283495"/>
              <a:gd name="connsiteX15-535" fmla="*/ 1010331 w 1942632"/>
              <a:gd name="connsiteY15-536" fmla="*/ 120212 h 1283495"/>
              <a:gd name="connsiteX16-537" fmla="*/ 955227 w 1942632"/>
              <a:gd name="connsiteY16-538" fmla="*/ 65108 h 1283495"/>
              <a:gd name="connsiteX17-539" fmla="*/ 946969 w 1942632"/>
              <a:gd name="connsiteY17-540" fmla="*/ 23530 h 1283495"/>
              <a:gd name="connsiteX0-541" fmla="*/ 946969 w 1942632"/>
              <a:gd name="connsiteY0-542" fmla="*/ 23530 h 1283495"/>
              <a:gd name="connsiteX1-543" fmla="*/ 982173 w 1942632"/>
              <a:gd name="connsiteY1-544" fmla="*/ 0 h 1283495"/>
              <a:gd name="connsiteX2-545" fmla="*/ 1904588 w 1942632"/>
              <a:gd name="connsiteY2-546" fmla="*/ 0 h 1283495"/>
              <a:gd name="connsiteX3-547" fmla="*/ 1942632 w 1942632"/>
              <a:gd name="connsiteY3-548" fmla="*/ 38107 h 1283495"/>
              <a:gd name="connsiteX4-549" fmla="*/ 1942632 w 1942632"/>
              <a:gd name="connsiteY4-550" fmla="*/ 960540 h 1283495"/>
              <a:gd name="connsiteX5-551" fmla="*/ 1919081 w 1942632"/>
              <a:gd name="connsiteY5-552" fmla="*/ 995690 h 1283495"/>
              <a:gd name="connsiteX6-553" fmla="*/ 1877553 w 1942632"/>
              <a:gd name="connsiteY6-554" fmla="*/ 987434 h 1283495"/>
              <a:gd name="connsiteX7-555" fmla="*/ 1819771 w 1942632"/>
              <a:gd name="connsiteY7-556" fmla="*/ 929652 h 1283495"/>
              <a:gd name="connsiteX8-557" fmla="*/ 1765689 w 1942632"/>
              <a:gd name="connsiteY8-558" fmla="*/ 929787 h 1283495"/>
              <a:gd name="connsiteX9-559" fmla="*/ 1427581 w 1942632"/>
              <a:gd name="connsiteY9-560" fmla="*/ 1272148 h 1283495"/>
              <a:gd name="connsiteX10-561" fmla="*/ 1400455 w 1942632"/>
              <a:gd name="connsiteY10-562" fmla="*/ 1283495 h 1283495"/>
              <a:gd name="connsiteX11-563" fmla="*/ 36397 w 1942632"/>
              <a:gd name="connsiteY11-564" fmla="*/ 1283495 h 1283495"/>
              <a:gd name="connsiteX12-565" fmla="*/ 1385 w 1942632"/>
              <a:gd name="connsiteY12-566" fmla="*/ 1260348 h 1283495"/>
              <a:gd name="connsiteX13-567" fmla="*/ 8920 w 1942632"/>
              <a:gd name="connsiteY13-568" fmla="*/ 1219033 h 1283495"/>
              <a:gd name="connsiteX14-569" fmla="*/ 1010873 w 1942632"/>
              <a:gd name="connsiteY14-570" fmla="*/ 173517 h 1283495"/>
              <a:gd name="connsiteX15-571" fmla="*/ 1010331 w 1942632"/>
              <a:gd name="connsiteY15-572" fmla="*/ 120212 h 1283495"/>
              <a:gd name="connsiteX16-573" fmla="*/ 955227 w 1942632"/>
              <a:gd name="connsiteY16-574" fmla="*/ 65108 h 1283495"/>
              <a:gd name="connsiteX17-575" fmla="*/ 946969 w 1942632"/>
              <a:gd name="connsiteY17-576" fmla="*/ 23530 h 1283495"/>
              <a:gd name="connsiteX0-577" fmla="*/ 946969 w 1942632"/>
              <a:gd name="connsiteY0-578" fmla="*/ 23530 h 1283495"/>
              <a:gd name="connsiteX1-579" fmla="*/ 982173 w 1942632"/>
              <a:gd name="connsiteY1-580" fmla="*/ 0 h 1283495"/>
              <a:gd name="connsiteX2-581" fmla="*/ 1904588 w 1942632"/>
              <a:gd name="connsiteY2-582" fmla="*/ 0 h 1283495"/>
              <a:gd name="connsiteX3-583" fmla="*/ 1942632 w 1942632"/>
              <a:gd name="connsiteY3-584" fmla="*/ 38107 h 1283495"/>
              <a:gd name="connsiteX4-585" fmla="*/ 1942632 w 1942632"/>
              <a:gd name="connsiteY4-586" fmla="*/ 960540 h 1283495"/>
              <a:gd name="connsiteX5-587" fmla="*/ 1919081 w 1942632"/>
              <a:gd name="connsiteY5-588" fmla="*/ 995690 h 1283495"/>
              <a:gd name="connsiteX6-589" fmla="*/ 1877553 w 1942632"/>
              <a:gd name="connsiteY6-590" fmla="*/ 987434 h 1283495"/>
              <a:gd name="connsiteX7-591" fmla="*/ 1819771 w 1942632"/>
              <a:gd name="connsiteY7-592" fmla="*/ 929652 h 1283495"/>
              <a:gd name="connsiteX8-593" fmla="*/ 1765689 w 1942632"/>
              <a:gd name="connsiteY8-594" fmla="*/ 929787 h 1283495"/>
              <a:gd name="connsiteX9-595" fmla="*/ 1427581 w 1942632"/>
              <a:gd name="connsiteY9-596" fmla="*/ 1272148 h 1283495"/>
              <a:gd name="connsiteX10-597" fmla="*/ 1400455 w 1942632"/>
              <a:gd name="connsiteY10-598" fmla="*/ 1283495 h 1283495"/>
              <a:gd name="connsiteX11-599" fmla="*/ 36397 w 1942632"/>
              <a:gd name="connsiteY11-600" fmla="*/ 1283495 h 1283495"/>
              <a:gd name="connsiteX12-601" fmla="*/ 1385 w 1942632"/>
              <a:gd name="connsiteY12-602" fmla="*/ 1260348 h 1283495"/>
              <a:gd name="connsiteX13-603" fmla="*/ 8920 w 1942632"/>
              <a:gd name="connsiteY13-604" fmla="*/ 1219033 h 1283495"/>
              <a:gd name="connsiteX14-605" fmla="*/ 1010873 w 1942632"/>
              <a:gd name="connsiteY14-606" fmla="*/ 173517 h 1283495"/>
              <a:gd name="connsiteX15-607" fmla="*/ 1010331 w 1942632"/>
              <a:gd name="connsiteY15-608" fmla="*/ 120212 h 1283495"/>
              <a:gd name="connsiteX16-609" fmla="*/ 955227 w 1942632"/>
              <a:gd name="connsiteY16-610" fmla="*/ 65108 h 1283495"/>
              <a:gd name="connsiteX17-611" fmla="*/ 946969 w 1942632"/>
              <a:gd name="connsiteY17-612" fmla="*/ 23530 h 1283495"/>
              <a:gd name="connsiteX0-613" fmla="*/ 946969 w 1942632"/>
              <a:gd name="connsiteY0-614" fmla="*/ 23530 h 1283495"/>
              <a:gd name="connsiteX1-615" fmla="*/ 982173 w 1942632"/>
              <a:gd name="connsiteY1-616" fmla="*/ 0 h 1283495"/>
              <a:gd name="connsiteX2-617" fmla="*/ 1904588 w 1942632"/>
              <a:gd name="connsiteY2-618" fmla="*/ 0 h 1283495"/>
              <a:gd name="connsiteX3-619" fmla="*/ 1942632 w 1942632"/>
              <a:gd name="connsiteY3-620" fmla="*/ 38107 h 1283495"/>
              <a:gd name="connsiteX4-621" fmla="*/ 1942632 w 1942632"/>
              <a:gd name="connsiteY4-622" fmla="*/ 960540 h 1283495"/>
              <a:gd name="connsiteX5-623" fmla="*/ 1919081 w 1942632"/>
              <a:gd name="connsiteY5-624" fmla="*/ 995690 h 1283495"/>
              <a:gd name="connsiteX6-625" fmla="*/ 1877553 w 1942632"/>
              <a:gd name="connsiteY6-626" fmla="*/ 987434 h 1283495"/>
              <a:gd name="connsiteX7-627" fmla="*/ 1819771 w 1942632"/>
              <a:gd name="connsiteY7-628" fmla="*/ 929652 h 1283495"/>
              <a:gd name="connsiteX8-629" fmla="*/ 1765689 w 1942632"/>
              <a:gd name="connsiteY8-630" fmla="*/ 929787 h 1283495"/>
              <a:gd name="connsiteX9-631" fmla="*/ 1427581 w 1942632"/>
              <a:gd name="connsiteY9-632" fmla="*/ 1272148 h 1283495"/>
              <a:gd name="connsiteX10-633" fmla="*/ 1400455 w 1942632"/>
              <a:gd name="connsiteY10-634" fmla="*/ 1283495 h 1283495"/>
              <a:gd name="connsiteX11-635" fmla="*/ 36397 w 1942632"/>
              <a:gd name="connsiteY11-636" fmla="*/ 1283495 h 1283495"/>
              <a:gd name="connsiteX12-637" fmla="*/ 1385 w 1942632"/>
              <a:gd name="connsiteY12-638" fmla="*/ 1260348 h 1283495"/>
              <a:gd name="connsiteX13-639" fmla="*/ 8920 w 1942632"/>
              <a:gd name="connsiteY13-640" fmla="*/ 1219033 h 1283495"/>
              <a:gd name="connsiteX14-641" fmla="*/ 1010873 w 1942632"/>
              <a:gd name="connsiteY14-642" fmla="*/ 173517 h 1283495"/>
              <a:gd name="connsiteX15-643" fmla="*/ 1010331 w 1942632"/>
              <a:gd name="connsiteY15-644" fmla="*/ 120212 h 1283495"/>
              <a:gd name="connsiteX16-645" fmla="*/ 955227 w 1942632"/>
              <a:gd name="connsiteY16-646" fmla="*/ 65108 h 1283495"/>
              <a:gd name="connsiteX17-647" fmla="*/ 946969 w 1942632"/>
              <a:gd name="connsiteY17-648" fmla="*/ 23530 h 1283495"/>
              <a:gd name="connsiteX0-649" fmla="*/ 946969 w 1942632"/>
              <a:gd name="connsiteY0-650" fmla="*/ 23530 h 1283495"/>
              <a:gd name="connsiteX1-651" fmla="*/ 982173 w 1942632"/>
              <a:gd name="connsiteY1-652" fmla="*/ 0 h 1283495"/>
              <a:gd name="connsiteX2-653" fmla="*/ 1904588 w 1942632"/>
              <a:gd name="connsiteY2-654" fmla="*/ 0 h 1283495"/>
              <a:gd name="connsiteX3-655" fmla="*/ 1942632 w 1942632"/>
              <a:gd name="connsiteY3-656" fmla="*/ 38107 h 1283495"/>
              <a:gd name="connsiteX4-657" fmla="*/ 1942632 w 1942632"/>
              <a:gd name="connsiteY4-658" fmla="*/ 960540 h 1283495"/>
              <a:gd name="connsiteX5-659" fmla="*/ 1919081 w 1942632"/>
              <a:gd name="connsiteY5-660" fmla="*/ 995690 h 1283495"/>
              <a:gd name="connsiteX6-661" fmla="*/ 1877553 w 1942632"/>
              <a:gd name="connsiteY6-662" fmla="*/ 987434 h 1283495"/>
              <a:gd name="connsiteX7-663" fmla="*/ 1819771 w 1942632"/>
              <a:gd name="connsiteY7-664" fmla="*/ 929652 h 1283495"/>
              <a:gd name="connsiteX8-665" fmla="*/ 1765689 w 1942632"/>
              <a:gd name="connsiteY8-666" fmla="*/ 929787 h 1283495"/>
              <a:gd name="connsiteX9-667" fmla="*/ 1427581 w 1942632"/>
              <a:gd name="connsiteY9-668" fmla="*/ 1272148 h 1283495"/>
              <a:gd name="connsiteX10-669" fmla="*/ 1400455 w 1942632"/>
              <a:gd name="connsiteY10-670" fmla="*/ 1283495 h 1283495"/>
              <a:gd name="connsiteX11-671" fmla="*/ 36397 w 1942632"/>
              <a:gd name="connsiteY11-672" fmla="*/ 1283495 h 1283495"/>
              <a:gd name="connsiteX12-673" fmla="*/ 1385 w 1942632"/>
              <a:gd name="connsiteY12-674" fmla="*/ 1260348 h 1283495"/>
              <a:gd name="connsiteX13-675" fmla="*/ 8920 w 1942632"/>
              <a:gd name="connsiteY13-676" fmla="*/ 1219033 h 1283495"/>
              <a:gd name="connsiteX14-677" fmla="*/ 1010873 w 1942632"/>
              <a:gd name="connsiteY14-678" fmla="*/ 173517 h 1283495"/>
              <a:gd name="connsiteX15-679" fmla="*/ 1010331 w 1942632"/>
              <a:gd name="connsiteY15-680" fmla="*/ 120212 h 1283495"/>
              <a:gd name="connsiteX16-681" fmla="*/ 955227 w 1942632"/>
              <a:gd name="connsiteY16-682" fmla="*/ 65108 h 1283495"/>
              <a:gd name="connsiteX17-683" fmla="*/ 946969 w 1942632"/>
              <a:gd name="connsiteY17-684" fmla="*/ 23530 h 1283495"/>
              <a:gd name="connsiteX0-685" fmla="*/ 946969 w 1942632"/>
              <a:gd name="connsiteY0-686" fmla="*/ 23530 h 1283495"/>
              <a:gd name="connsiteX1-687" fmla="*/ 982173 w 1942632"/>
              <a:gd name="connsiteY1-688" fmla="*/ 0 h 1283495"/>
              <a:gd name="connsiteX2-689" fmla="*/ 1904588 w 1942632"/>
              <a:gd name="connsiteY2-690" fmla="*/ 0 h 1283495"/>
              <a:gd name="connsiteX3-691" fmla="*/ 1942632 w 1942632"/>
              <a:gd name="connsiteY3-692" fmla="*/ 38107 h 1283495"/>
              <a:gd name="connsiteX4-693" fmla="*/ 1942632 w 1942632"/>
              <a:gd name="connsiteY4-694" fmla="*/ 960540 h 1283495"/>
              <a:gd name="connsiteX5-695" fmla="*/ 1919081 w 1942632"/>
              <a:gd name="connsiteY5-696" fmla="*/ 995690 h 1283495"/>
              <a:gd name="connsiteX6-697" fmla="*/ 1877553 w 1942632"/>
              <a:gd name="connsiteY6-698" fmla="*/ 987434 h 1283495"/>
              <a:gd name="connsiteX7-699" fmla="*/ 1819771 w 1942632"/>
              <a:gd name="connsiteY7-700" fmla="*/ 929652 h 1283495"/>
              <a:gd name="connsiteX8-701" fmla="*/ 1765689 w 1942632"/>
              <a:gd name="connsiteY8-702" fmla="*/ 929787 h 1283495"/>
              <a:gd name="connsiteX9-703" fmla="*/ 1427581 w 1942632"/>
              <a:gd name="connsiteY9-704" fmla="*/ 1272148 h 1283495"/>
              <a:gd name="connsiteX10-705" fmla="*/ 1400455 w 1942632"/>
              <a:gd name="connsiteY10-706" fmla="*/ 1283495 h 1283495"/>
              <a:gd name="connsiteX11-707" fmla="*/ 36397 w 1942632"/>
              <a:gd name="connsiteY11-708" fmla="*/ 1283495 h 1283495"/>
              <a:gd name="connsiteX12-709" fmla="*/ 1385 w 1942632"/>
              <a:gd name="connsiteY12-710" fmla="*/ 1260348 h 1283495"/>
              <a:gd name="connsiteX13-711" fmla="*/ 8920 w 1942632"/>
              <a:gd name="connsiteY13-712" fmla="*/ 1219033 h 1283495"/>
              <a:gd name="connsiteX14-713" fmla="*/ 1010873 w 1942632"/>
              <a:gd name="connsiteY14-714" fmla="*/ 173517 h 1283495"/>
              <a:gd name="connsiteX15-715" fmla="*/ 1010331 w 1942632"/>
              <a:gd name="connsiteY15-716" fmla="*/ 120212 h 1283495"/>
              <a:gd name="connsiteX16-717" fmla="*/ 955227 w 1942632"/>
              <a:gd name="connsiteY16-718" fmla="*/ 65108 h 1283495"/>
              <a:gd name="connsiteX17-719" fmla="*/ 946969 w 1942632"/>
              <a:gd name="connsiteY17-720" fmla="*/ 23530 h 1283495"/>
              <a:gd name="connsiteX0-721" fmla="*/ 946969 w 1942632"/>
              <a:gd name="connsiteY0-722" fmla="*/ 23530 h 1283495"/>
              <a:gd name="connsiteX1-723" fmla="*/ 982173 w 1942632"/>
              <a:gd name="connsiteY1-724" fmla="*/ 0 h 1283495"/>
              <a:gd name="connsiteX2-725" fmla="*/ 1904588 w 1942632"/>
              <a:gd name="connsiteY2-726" fmla="*/ 0 h 1283495"/>
              <a:gd name="connsiteX3-727" fmla="*/ 1942632 w 1942632"/>
              <a:gd name="connsiteY3-728" fmla="*/ 38107 h 1283495"/>
              <a:gd name="connsiteX4-729" fmla="*/ 1942632 w 1942632"/>
              <a:gd name="connsiteY4-730" fmla="*/ 960540 h 1283495"/>
              <a:gd name="connsiteX5-731" fmla="*/ 1919081 w 1942632"/>
              <a:gd name="connsiteY5-732" fmla="*/ 995690 h 1283495"/>
              <a:gd name="connsiteX6-733" fmla="*/ 1877553 w 1942632"/>
              <a:gd name="connsiteY6-734" fmla="*/ 987434 h 1283495"/>
              <a:gd name="connsiteX7-735" fmla="*/ 1819771 w 1942632"/>
              <a:gd name="connsiteY7-736" fmla="*/ 929652 h 1283495"/>
              <a:gd name="connsiteX8-737" fmla="*/ 1765689 w 1942632"/>
              <a:gd name="connsiteY8-738" fmla="*/ 929787 h 1283495"/>
              <a:gd name="connsiteX9-739" fmla="*/ 1427581 w 1942632"/>
              <a:gd name="connsiteY9-740" fmla="*/ 1272148 h 1283495"/>
              <a:gd name="connsiteX10-741" fmla="*/ 1400455 w 1942632"/>
              <a:gd name="connsiteY10-742" fmla="*/ 1283495 h 1283495"/>
              <a:gd name="connsiteX11-743" fmla="*/ 36397 w 1942632"/>
              <a:gd name="connsiteY11-744" fmla="*/ 1283495 h 1283495"/>
              <a:gd name="connsiteX12-745" fmla="*/ 1385 w 1942632"/>
              <a:gd name="connsiteY12-746" fmla="*/ 1260348 h 1283495"/>
              <a:gd name="connsiteX13-747" fmla="*/ 8920 w 1942632"/>
              <a:gd name="connsiteY13-748" fmla="*/ 1219033 h 1283495"/>
              <a:gd name="connsiteX14-749" fmla="*/ 1010873 w 1942632"/>
              <a:gd name="connsiteY14-750" fmla="*/ 173517 h 1283495"/>
              <a:gd name="connsiteX15-751" fmla="*/ 1010331 w 1942632"/>
              <a:gd name="connsiteY15-752" fmla="*/ 120212 h 1283495"/>
              <a:gd name="connsiteX16-753" fmla="*/ 955227 w 1942632"/>
              <a:gd name="connsiteY16-754" fmla="*/ 65108 h 1283495"/>
              <a:gd name="connsiteX17-755" fmla="*/ 946969 w 1942632"/>
              <a:gd name="connsiteY17-756" fmla="*/ 23530 h 1283495"/>
              <a:gd name="connsiteX0-757" fmla="*/ 946345 w 1942008"/>
              <a:gd name="connsiteY0-758" fmla="*/ 23530 h 1283495"/>
              <a:gd name="connsiteX1-759" fmla="*/ 981549 w 1942008"/>
              <a:gd name="connsiteY1-760" fmla="*/ 0 h 1283495"/>
              <a:gd name="connsiteX2-761" fmla="*/ 1903964 w 1942008"/>
              <a:gd name="connsiteY2-762" fmla="*/ 0 h 1283495"/>
              <a:gd name="connsiteX3-763" fmla="*/ 1942008 w 1942008"/>
              <a:gd name="connsiteY3-764" fmla="*/ 38107 h 1283495"/>
              <a:gd name="connsiteX4-765" fmla="*/ 1942008 w 1942008"/>
              <a:gd name="connsiteY4-766" fmla="*/ 960540 h 1283495"/>
              <a:gd name="connsiteX5-767" fmla="*/ 1918457 w 1942008"/>
              <a:gd name="connsiteY5-768" fmla="*/ 995690 h 1283495"/>
              <a:gd name="connsiteX6-769" fmla="*/ 1876929 w 1942008"/>
              <a:gd name="connsiteY6-770" fmla="*/ 987434 h 1283495"/>
              <a:gd name="connsiteX7-771" fmla="*/ 1819147 w 1942008"/>
              <a:gd name="connsiteY7-772" fmla="*/ 929652 h 1283495"/>
              <a:gd name="connsiteX8-773" fmla="*/ 1765065 w 1942008"/>
              <a:gd name="connsiteY8-774" fmla="*/ 929787 h 1283495"/>
              <a:gd name="connsiteX9-775" fmla="*/ 1426957 w 1942008"/>
              <a:gd name="connsiteY9-776" fmla="*/ 1272148 h 1283495"/>
              <a:gd name="connsiteX10-777" fmla="*/ 1399831 w 1942008"/>
              <a:gd name="connsiteY10-778" fmla="*/ 1283495 h 1283495"/>
              <a:gd name="connsiteX11-779" fmla="*/ 35773 w 1942008"/>
              <a:gd name="connsiteY11-780" fmla="*/ 1283495 h 1283495"/>
              <a:gd name="connsiteX12-781" fmla="*/ 761 w 1942008"/>
              <a:gd name="connsiteY12-782" fmla="*/ 1260348 h 1283495"/>
              <a:gd name="connsiteX13-783" fmla="*/ 8296 w 1942008"/>
              <a:gd name="connsiteY13-784" fmla="*/ 1219033 h 1283495"/>
              <a:gd name="connsiteX14-785" fmla="*/ 1010249 w 1942008"/>
              <a:gd name="connsiteY14-786" fmla="*/ 173517 h 1283495"/>
              <a:gd name="connsiteX15-787" fmla="*/ 1009707 w 1942008"/>
              <a:gd name="connsiteY15-788" fmla="*/ 120212 h 1283495"/>
              <a:gd name="connsiteX16-789" fmla="*/ 954603 w 1942008"/>
              <a:gd name="connsiteY16-790" fmla="*/ 65108 h 1283495"/>
              <a:gd name="connsiteX17-791" fmla="*/ 946345 w 1942008"/>
              <a:gd name="connsiteY17-792" fmla="*/ 23530 h 1283495"/>
              <a:gd name="connsiteX0-793" fmla="*/ 945771 w 1941434"/>
              <a:gd name="connsiteY0-794" fmla="*/ 23530 h 1283495"/>
              <a:gd name="connsiteX1-795" fmla="*/ 980975 w 1941434"/>
              <a:gd name="connsiteY1-796" fmla="*/ 0 h 1283495"/>
              <a:gd name="connsiteX2-797" fmla="*/ 1903390 w 1941434"/>
              <a:gd name="connsiteY2-798" fmla="*/ 0 h 1283495"/>
              <a:gd name="connsiteX3-799" fmla="*/ 1941434 w 1941434"/>
              <a:gd name="connsiteY3-800" fmla="*/ 38107 h 1283495"/>
              <a:gd name="connsiteX4-801" fmla="*/ 1941434 w 1941434"/>
              <a:gd name="connsiteY4-802" fmla="*/ 960540 h 1283495"/>
              <a:gd name="connsiteX5-803" fmla="*/ 1917883 w 1941434"/>
              <a:gd name="connsiteY5-804" fmla="*/ 995690 h 1283495"/>
              <a:gd name="connsiteX6-805" fmla="*/ 1876355 w 1941434"/>
              <a:gd name="connsiteY6-806" fmla="*/ 987434 h 1283495"/>
              <a:gd name="connsiteX7-807" fmla="*/ 1818573 w 1941434"/>
              <a:gd name="connsiteY7-808" fmla="*/ 929652 h 1283495"/>
              <a:gd name="connsiteX8-809" fmla="*/ 1764491 w 1941434"/>
              <a:gd name="connsiteY8-810" fmla="*/ 929787 h 1283495"/>
              <a:gd name="connsiteX9-811" fmla="*/ 1426383 w 1941434"/>
              <a:gd name="connsiteY9-812" fmla="*/ 1272148 h 1283495"/>
              <a:gd name="connsiteX10-813" fmla="*/ 1399257 w 1941434"/>
              <a:gd name="connsiteY10-814" fmla="*/ 1283495 h 1283495"/>
              <a:gd name="connsiteX11-815" fmla="*/ 35199 w 1941434"/>
              <a:gd name="connsiteY11-816" fmla="*/ 1283495 h 1283495"/>
              <a:gd name="connsiteX12-817" fmla="*/ 187 w 1941434"/>
              <a:gd name="connsiteY12-818" fmla="*/ 1260348 h 1283495"/>
              <a:gd name="connsiteX13-819" fmla="*/ 7722 w 1941434"/>
              <a:gd name="connsiteY13-820" fmla="*/ 1219033 h 1283495"/>
              <a:gd name="connsiteX14-821" fmla="*/ 1009675 w 1941434"/>
              <a:gd name="connsiteY14-822" fmla="*/ 173517 h 1283495"/>
              <a:gd name="connsiteX15-823" fmla="*/ 1009133 w 1941434"/>
              <a:gd name="connsiteY15-824" fmla="*/ 120212 h 1283495"/>
              <a:gd name="connsiteX16-825" fmla="*/ 954029 w 1941434"/>
              <a:gd name="connsiteY16-826" fmla="*/ 65108 h 1283495"/>
              <a:gd name="connsiteX17-827" fmla="*/ 945771 w 1941434"/>
              <a:gd name="connsiteY17-828" fmla="*/ 23530 h 1283495"/>
              <a:gd name="connsiteX0-829" fmla="*/ 946469 w 1942132"/>
              <a:gd name="connsiteY0-830" fmla="*/ 23530 h 1283495"/>
              <a:gd name="connsiteX1-831" fmla="*/ 981673 w 1942132"/>
              <a:gd name="connsiteY1-832" fmla="*/ 0 h 1283495"/>
              <a:gd name="connsiteX2-833" fmla="*/ 1904088 w 1942132"/>
              <a:gd name="connsiteY2-834" fmla="*/ 0 h 1283495"/>
              <a:gd name="connsiteX3-835" fmla="*/ 1942132 w 1942132"/>
              <a:gd name="connsiteY3-836" fmla="*/ 38107 h 1283495"/>
              <a:gd name="connsiteX4-837" fmla="*/ 1942132 w 1942132"/>
              <a:gd name="connsiteY4-838" fmla="*/ 960540 h 1283495"/>
              <a:gd name="connsiteX5-839" fmla="*/ 1918581 w 1942132"/>
              <a:gd name="connsiteY5-840" fmla="*/ 995690 h 1283495"/>
              <a:gd name="connsiteX6-841" fmla="*/ 1877053 w 1942132"/>
              <a:gd name="connsiteY6-842" fmla="*/ 987434 h 1283495"/>
              <a:gd name="connsiteX7-843" fmla="*/ 1819271 w 1942132"/>
              <a:gd name="connsiteY7-844" fmla="*/ 929652 h 1283495"/>
              <a:gd name="connsiteX8-845" fmla="*/ 1765189 w 1942132"/>
              <a:gd name="connsiteY8-846" fmla="*/ 929787 h 1283495"/>
              <a:gd name="connsiteX9-847" fmla="*/ 1427081 w 1942132"/>
              <a:gd name="connsiteY9-848" fmla="*/ 1272148 h 1283495"/>
              <a:gd name="connsiteX10-849" fmla="*/ 1399955 w 1942132"/>
              <a:gd name="connsiteY10-850" fmla="*/ 1283495 h 1283495"/>
              <a:gd name="connsiteX11-851" fmla="*/ 35897 w 1942132"/>
              <a:gd name="connsiteY11-852" fmla="*/ 1283495 h 1283495"/>
              <a:gd name="connsiteX12-853" fmla="*/ 885 w 1942132"/>
              <a:gd name="connsiteY12-854" fmla="*/ 1260348 h 1283495"/>
              <a:gd name="connsiteX13-855" fmla="*/ 8420 w 1942132"/>
              <a:gd name="connsiteY13-856" fmla="*/ 1219033 h 1283495"/>
              <a:gd name="connsiteX14-857" fmla="*/ 1010373 w 1942132"/>
              <a:gd name="connsiteY14-858" fmla="*/ 173517 h 1283495"/>
              <a:gd name="connsiteX15-859" fmla="*/ 1009831 w 1942132"/>
              <a:gd name="connsiteY15-860" fmla="*/ 120212 h 1283495"/>
              <a:gd name="connsiteX16-861" fmla="*/ 954727 w 1942132"/>
              <a:gd name="connsiteY16-862" fmla="*/ 65108 h 1283495"/>
              <a:gd name="connsiteX17-863" fmla="*/ 946469 w 1942132"/>
              <a:gd name="connsiteY17-864" fmla="*/ 23530 h 1283495"/>
              <a:gd name="connsiteX0-865" fmla="*/ 948287 w 1943950"/>
              <a:gd name="connsiteY0-866" fmla="*/ 23530 h 1283495"/>
              <a:gd name="connsiteX1-867" fmla="*/ 983491 w 1943950"/>
              <a:gd name="connsiteY1-868" fmla="*/ 0 h 1283495"/>
              <a:gd name="connsiteX2-869" fmla="*/ 1905906 w 1943950"/>
              <a:gd name="connsiteY2-870" fmla="*/ 0 h 1283495"/>
              <a:gd name="connsiteX3-871" fmla="*/ 1943950 w 1943950"/>
              <a:gd name="connsiteY3-872" fmla="*/ 38107 h 1283495"/>
              <a:gd name="connsiteX4-873" fmla="*/ 1943950 w 1943950"/>
              <a:gd name="connsiteY4-874" fmla="*/ 960540 h 1283495"/>
              <a:gd name="connsiteX5-875" fmla="*/ 1920399 w 1943950"/>
              <a:gd name="connsiteY5-876" fmla="*/ 995690 h 1283495"/>
              <a:gd name="connsiteX6-877" fmla="*/ 1878871 w 1943950"/>
              <a:gd name="connsiteY6-878" fmla="*/ 987434 h 1283495"/>
              <a:gd name="connsiteX7-879" fmla="*/ 1821089 w 1943950"/>
              <a:gd name="connsiteY7-880" fmla="*/ 929652 h 1283495"/>
              <a:gd name="connsiteX8-881" fmla="*/ 1767007 w 1943950"/>
              <a:gd name="connsiteY8-882" fmla="*/ 929787 h 1283495"/>
              <a:gd name="connsiteX9-883" fmla="*/ 1428899 w 1943950"/>
              <a:gd name="connsiteY9-884" fmla="*/ 1272148 h 1283495"/>
              <a:gd name="connsiteX10-885" fmla="*/ 1401773 w 1943950"/>
              <a:gd name="connsiteY10-886" fmla="*/ 1283495 h 1283495"/>
              <a:gd name="connsiteX11-887" fmla="*/ 37715 w 1943950"/>
              <a:gd name="connsiteY11-888" fmla="*/ 1283495 h 1283495"/>
              <a:gd name="connsiteX12-889" fmla="*/ 2703 w 1943950"/>
              <a:gd name="connsiteY12-890" fmla="*/ 1260348 h 1283495"/>
              <a:gd name="connsiteX13-891" fmla="*/ 10238 w 1943950"/>
              <a:gd name="connsiteY13-892" fmla="*/ 1219033 h 1283495"/>
              <a:gd name="connsiteX14-893" fmla="*/ 1012191 w 1943950"/>
              <a:gd name="connsiteY14-894" fmla="*/ 173517 h 1283495"/>
              <a:gd name="connsiteX15-895" fmla="*/ 1011649 w 1943950"/>
              <a:gd name="connsiteY15-896" fmla="*/ 120212 h 1283495"/>
              <a:gd name="connsiteX16-897" fmla="*/ 956545 w 1943950"/>
              <a:gd name="connsiteY16-898" fmla="*/ 65108 h 1283495"/>
              <a:gd name="connsiteX17-899" fmla="*/ 948287 w 1943950"/>
              <a:gd name="connsiteY17-900" fmla="*/ 23530 h 1283495"/>
              <a:gd name="connsiteX0-901" fmla="*/ 948287 w 1943950"/>
              <a:gd name="connsiteY0-902" fmla="*/ 23530 h 1283495"/>
              <a:gd name="connsiteX1-903" fmla="*/ 983491 w 1943950"/>
              <a:gd name="connsiteY1-904" fmla="*/ 0 h 1283495"/>
              <a:gd name="connsiteX2-905" fmla="*/ 1905906 w 1943950"/>
              <a:gd name="connsiteY2-906" fmla="*/ 0 h 1283495"/>
              <a:gd name="connsiteX3-907" fmla="*/ 1943950 w 1943950"/>
              <a:gd name="connsiteY3-908" fmla="*/ 38107 h 1283495"/>
              <a:gd name="connsiteX4-909" fmla="*/ 1943950 w 1943950"/>
              <a:gd name="connsiteY4-910" fmla="*/ 960540 h 1283495"/>
              <a:gd name="connsiteX5-911" fmla="*/ 1920399 w 1943950"/>
              <a:gd name="connsiteY5-912" fmla="*/ 995690 h 1283495"/>
              <a:gd name="connsiteX6-913" fmla="*/ 1878871 w 1943950"/>
              <a:gd name="connsiteY6-914" fmla="*/ 987434 h 1283495"/>
              <a:gd name="connsiteX7-915" fmla="*/ 1821089 w 1943950"/>
              <a:gd name="connsiteY7-916" fmla="*/ 929652 h 1283495"/>
              <a:gd name="connsiteX8-917" fmla="*/ 1767007 w 1943950"/>
              <a:gd name="connsiteY8-918" fmla="*/ 929787 h 1283495"/>
              <a:gd name="connsiteX9-919" fmla="*/ 1428899 w 1943950"/>
              <a:gd name="connsiteY9-920" fmla="*/ 1272148 h 1283495"/>
              <a:gd name="connsiteX10-921" fmla="*/ 1401773 w 1943950"/>
              <a:gd name="connsiteY10-922" fmla="*/ 1283495 h 1283495"/>
              <a:gd name="connsiteX11-923" fmla="*/ 37715 w 1943950"/>
              <a:gd name="connsiteY11-924" fmla="*/ 1283495 h 1283495"/>
              <a:gd name="connsiteX12-925" fmla="*/ 2703 w 1943950"/>
              <a:gd name="connsiteY12-926" fmla="*/ 1260348 h 1283495"/>
              <a:gd name="connsiteX13-927" fmla="*/ 10238 w 1943950"/>
              <a:gd name="connsiteY13-928" fmla="*/ 1219033 h 1283495"/>
              <a:gd name="connsiteX14-929" fmla="*/ 1012191 w 1943950"/>
              <a:gd name="connsiteY14-930" fmla="*/ 173517 h 1283495"/>
              <a:gd name="connsiteX15-931" fmla="*/ 1011649 w 1943950"/>
              <a:gd name="connsiteY15-932" fmla="*/ 120212 h 1283495"/>
              <a:gd name="connsiteX16-933" fmla="*/ 956545 w 1943950"/>
              <a:gd name="connsiteY16-934" fmla="*/ 65108 h 1283495"/>
              <a:gd name="connsiteX17-935" fmla="*/ 948287 w 1943950"/>
              <a:gd name="connsiteY17-936" fmla="*/ 23530 h 1283495"/>
              <a:gd name="connsiteX0-937" fmla="*/ 948287 w 1943950"/>
              <a:gd name="connsiteY0-938" fmla="*/ 23530 h 1283495"/>
              <a:gd name="connsiteX1-939" fmla="*/ 983491 w 1943950"/>
              <a:gd name="connsiteY1-940" fmla="*/ 0 h 1283495"/>
              <a:gd name="connsiteX2-941" fmla="*/ 1905906 w 1943950"/>
              <a:gd name="connsiteY2-942" fmla="*/ 0 h 1283495"/>
              <a:gd name="connsiteX3-943" fmla="*/ 1943950 w 1943950"/>
              <a:gd name="connsiteY3-944" fmla="*/ 38107 h 1283495"/>
              <a:gd name="connsiteX4-945" fmla="*/ 1943950 w 1943950"/>
              <a:gd name="connsiteY4-946" fmla="*/ 960540 h 1283495"/>
              <a:gd name="connsiteX5-947" fmla="*/ 1920399 w 1943950"/>
              <a:gd name="connsiteY5-948" fmla="*/ 995690 h 1283495"/>
              <a:gd name="connsiteX6-949" fmla="*/ 1878871 w 1943950"/>
              <a:gd name="connsiteY6-950" fmla="*/ 987434 h 1283495"/>
              <a:gd name="connsiteX7-951" fmla="*/ 1821089 w 1943950"/>
              <a:gd name="connsiteY7-952" fmla="*/ 929652 h 1283495"/>
              <a:gd name="connsiteX8-953" fmla="*/ 1767007 w 1943950"/>
              <a:gd name="connsiteY8-954" fmla="*/ 929787 h 1283495"/>
              <a:gd name="connsiteX9-955" fmla="*/ 1428899 w 1943950"/>
              <a:gd name="connsiteY9-956" fmla="*/ 1272148 h 1283495"/>
              <a:gd name="connsiteX10-957" fmla="*/ 1401773 w 1943950"/>
              <a:gd name="connsiteY10-958" fmla="*/ 1283495 h 1283495"/>
              <a:gd name="connsiteX11-959" fmla="*/ 37715 w 1943950"/>
              <a:gd name="connsiteY11-960" fmla="*/ 1283495 h 1283495"/>
              <a:gd name="connsiteX12-961" fmla="*/ 2703 w 1943950"/>
              <a:gd name="connsiteY12-962" fmla="*/ 1260348 h 1283495"/>
              <a:gd name="connsiteX13-963" fmla="*/ 10238 w 1943950"/>
              <a:gd name="connsiteY13-964" fmla="*/ 1219033 h 1283495"/>
              <a:gd name="connsiteX14-965" fmla="*/ 1012191 w 1943950"/>
              <a:gd name="connsiteY14-966" fmla="*/ 173517 h 1283495"/>
              <a:gd name="connsiteX15-967" fmla="*/ 1011649 w 1943950"/>
              <a:gd name="connsiteY15-968" fmla="*/ 120212 h 1283495"/>
              <a:gd name="connsiteX16-969" fmla="*/ 956545 w 1943950"/>
              <a:gd name="connsiteY16-970" fmla="*/ 65108 h 1283495"/>
              <a:gd name="connsiteX17-971" fmla="*/ 948287 w 1943950"/>
              <a:gd name="connsiteY17-972" fmla="*/ 23530 h 1283495"/>
              <a:gd name="connsiteX0-973" fmla="*/ 948287 w 1943950"/>
              <a:gd name="connsiteY0-974" fmla="*/ 23530 h 1283495"/>
              <a:gd name="connsiteX1-975" fmla="*/ 983491 w 1943950"/>
              <a:gd name="connsiteY1-976" fmla="*/ 0 h 1283495"/>
              <a:gd name="connsiteX2-977" fmla="*/ 1905906 w 1943950"/>
              <a:gd name="connsiteY2-978" fmla="*/ 0 h 1283495"/>
              <a:gd name="connsiteX3-979" fmla="*/ 1943950 w 1943950"/>
              <a:gd name="connsiteY3-980" fmla="*/ 38107 h 1283495"/>
              <a:gd name="connsiteX4-981" fmla="*/ 1943950 w 1943950"/>
              <a:gd name="connsiteY4-982" fmla="*/ 960540 h 1283495"/>
              <a:gd name="connsiteX5-983" fmla="*/ 1920399 w 1943950"/>
              <a:gd name="connsiteY5-984" fmla="*/ 995690 h 1283495"/>
              <a:gd name="connsiteX6-985" fmla="*/ 1878871 w 1943950"/>
              <a:gd name="connsiteY6-986" fmla="*/ 987434 h 1283495"/>
              <a:gd name="connsiteX7-987" fmla="*/ 1821089 w 1943950"/>
              <a:gd name="connsiteY7-988" fmla="*/ 929652 h 1283495"/>
              <a:gd name="connsiteX8-989" fmla="*/ 1767007 w 1943950"/>
              <a:gd name="connsiteY8-990" fmla="*/ 929787 h 1283495"/>
              <a:gd name="connsiteX9-991" fmla="*/ 1428899 w 1943950"/>
              <a:gd name="connsiteY9-992" fmla="*/ 1272148 h 1283495"/>
              <a:gd name="connsiteX10-993" fmla="*/ 1401773 w 1943950"/>
              <a:gd name="connsiteY10-994" fmla="*/ 1283495 h 1283495"/>
              <a:gd name="connsiteX11-995" fmla="*/ 37715 w 1943950"/>
              <a:gd name="connsiteY11-996" fmla="*/ 1283495 h 1283495"/>
              <a:gd name="connsiteX12-997" fmla="*/ 2703 w 1943950"/>
              <a:gd name="connsiteY12-998" fmla="*/ 1260348 h 1283495"/>
              <a:gd name="connsiteX13-999" fmla="*/ 10238 w 1943950"/>
              <a:gd name="connsiteY13-1000" fmla="*/ 1219033 h 1283495"/>
              <a:gd name="connsiteX14-1001" fmla="*/ 1012191 w 1943950"/>
              <a:gd name="connsiteY14-1002" fmla="*/ 173517 h 1283495"/>
              <a:gd name="connsiteX15-1003" fmla="*/ 1011649 w 1943950"/>
              <a:gd name="connsiteY15-1004" fmla="*/ 120212 h 1283495"/>
              <a:gd name="connsiteX16-1005" fmla="*/ 956545 w 1943950"/>
              <a:gd name="connsiteY16-1006" fmla="*/ 65108 h 1283495"/>
              <a:gd name="connsiteX17-1007" fmla="*/ 948287 w 1943950"/>
              <a:gd name="connsiteY17-1008" fmla="*/ 23530 h 1283495"/>
              <a:gd name="connsiteX0-1009" fmla="*/ 948287 w 1943950"/>
              <a:gd name="connsiteY0-1010" fmla="*/ 23530 h 1283495"/>
              <a:gd name="connsiteX1-1011" fmla="*/ 983491 w 1943950"/>
              <a:gd name="connsiteY1-1012" fmla="*/ 0 h 1283495"/>
              <a:gd name="connsiteX2-1013" fmla="*/ 1905906 w 1943950"/>
              <a:gd name="connsiteY2-1014" fmla="*/ 0 h 1283495"/>
              <a:gd name="connsiteX3-1015" fmla="*/ 1943950 w 1943950"/>
              <a:gd name="connsiteY3-1016" fmla="*/ 38107 h 1283495"/>
              <a:gd name="connsiteX4-1017" fmla="*/ 1943950 w 1943950"/>
              <a:gd name="connsiteY4-1018" fmla="*/ 960540 h 1283495"/>
              <a:gd name="connsiteX5-1019" fmla="*/ 1920399 w 1943950"/>
              <a:gd name="connsiteY5-1020" fmla="*/ 995690 h 1283495"/>
              <a:gd name="connsiteX6-1021" fmla="*/ 1878871 w 1943950"/>
              <a:gd name="connsiteY6-1022" fmla="*/ 987434 h 1283495"/>
              <a:gd name="connsiteX7-1023" fmla="*/ 1821089 w 1943950"/>
              <a:gd name="connsiteY7-1024" fmla="*/ 929652 h 1283495"/>
              <a:gd name="connsiteX8-1025" fmla="*/ 1767007 w 1943950"/>
              <a:gd name="connsiteY8-1026" fmla="*/ 929787 h 1283495"/>
              <a:gd name="connsiteX9-1027" fmla="*/ 1428899 w 1943950"/>
              <a:gd name="connsiteY9-1028" fmla="*/ 1272148 h 1283495"/>
              <a:gd name="connsiteX10-1029" fmla="*/ 1401773 w 1943950"/>
              <a:gd name="connsiteY10-1030" fmla="*/ 1283495 h 1283495"/>
              <a:gd name="connsiteX11-1031" fmla="*/ 37715 w 1943950"/>
              <a:gd name="connsiteY11-1032" fmla="*/ 1283495 h 1283495"/>
              <a:gd name="connsiteX12-1033" fmla="*/ 2703 w 1943950"/>
              <a:gd name="connsiteY12-1034" fmla="*/ 1260348 h 1283495"/>
              <a:gd name="connsiteX13-1035" fmla="*/ 10238 w 1943950"/>
              <a:gd name="connsiteY13-1036" fmla="*/ 1219033 h 1283495"/>
              <a:gd name="connsiteX14-1037" fmla="*/ 1012191 w 1943950"/>
              <a:gd name="connsiteY14-1038" fmla="*/ 173517 h 1283495"/>
              <a:gd name="connsiteX15-1039" fmla="*/ 1011649 w 1943950"/>
              <a:gd name="connsiteY15-1040" fmla="*/ 120212 h 1283495"/>
              <a:gd name="connsiteX16-1041" fmla="*/ 956545 w 1943950"/>
              <a:gd name="connsiteY16-1042" fmla="*/ 65108 h 1283495"/>
              <a:gd name="connsiteX17-1043" fmla="*/ 948287 w 1943950"/>
              <a:gd name="connsiteY17-1044" fmla="*/ 23530 h 1283495"/>
              <a:gd name="connsiteX0-1045" fmla="*/ 948287 w 1943950"/>
              <a:gd name="connsiteY0-1046" fmla="*/ 23530 h 1283495"/>
              <a:gd name="connsiteX1-1047" fmla="*/ 983491 w 1943950"/>
              <a:gd name="connsiteY1-1048" fmla="*/ 0 h 1283495"/>
              <a:gd name="connsiteX2-1049" fmla="*/ 1905906 w 1943950"/>
              <a:gd name="connsiteY2-1050" fmla="*/ 0 h 1283495"/>
              <a:gd name="connsiteX3-1051" fmla="*/ 1943950 w 1943950"/>
              <a:gd name="connsiteY3-1052" fmla="*/ 38107 h 1283495"/>
              <a:gd name="connsiteX4-1053" fmla="*/ 1943950 w 1943950"/>
              <a:gd name="connsiteY4-1054" fmla="*/ 960540 h 1283495"/>
              <a:gd name="connsiteX5-1055" fmla="*/ 1920399 w 1943950"/>
              <a:gd name="connsiteY5-1056" fmla="*/ 995690 h 1283495"/>
              <a:gd name="connsiteX6-1057" fmla="*/ 1878871 w 1943950"/>
              <a:gd name="connsiteY6-1058" fmla="*/ 987434 h 1283495"/>
              <a:gd name="connsiteX7-1059" fmla="*/ 1821089 w 1943950"/>
              <a:gd name="connsiteY7-1060" fmla="*/ 929652 h 1283495"/>
              <a:gd name="connsiteX8-1061" fmla="*/ 1767007 w 1943950"/>
              <a:gd name="connsiteY8-1062" fmla="*/ 929787 h 1283495"/>
              <a:gd name="connsiteX9-1063" fmla="*/ 1428899 w 1943950"/>
              <a:gd name="connsiteY9-1064" fmla="*/ 1272148 h 1283495"/>
              <a:gd name="connsiteX10-1065" fmla="*/ 1401773 w 1943950"/>
              <a:gd name="connsiteY10-1066" fmla="*/ 1283495 h 1283495"/>
              <a:gd name="connsiteX11-1067" fmla="*/ 37715 w 1943950"/>
              <a:gd name="connsiteY11-1068" fmla="*/ 1283495 h 1283495"/>
              <a:gd name="connsiteX12-1069" fmla="*/ 2703 w 1943950"/>
              <a:gd name="connsiteY12-1070" fmla="*/ 1260348 h 1283495"/>
              <a:gd name="connsiteX13-1071" fmla="*/ 10238 w 1943950"/>
              <a:gd name="connsiteY13-1072" fmla="*/ 1219033 h 1283495"/>
              <a:gd name="connsiteX14-1073" fmla="*/ 1012191 w 1943950"/>
              <a:gd name="connsiteY14-1074" fmla="*/ 173517 h 1283495"/>
              <a:gd name="connsiteX15-1075" fmla="*/ 1011649 w 1943950"/>
              <a:gd name="connsiteY15-1076" fmla="*/ 120212 h 1283495"/>
              <a:gd name="connsiteX16-1077" fmla="*/ 956545 w 1943950"/>
              <a:gd name="connsiteY16-1078" fmla="*/ 65108 h 1283495"/>
              <a:gd name="connsiteX17-1079" fmla="*/ 948287 w 1943950"/>
              <a:gd name="connsiteY17-1080" fmla="*/ 23530 h 1283495"/>
              <a:gd name="connsiteX0-1081" fmla="*/ 948287 w 1943950"/>
              <a:gd name="connsiteY0-1082" fmla="*/ 23530 h 1283495"/>
              <a:gd name="connsiteX1-1083" fmla="*/ 983491 w 1943950"/>
              <a:gd name="connsiteY1-1084" fmla="*/ 0 h 1283495"/>
              <a:gd name="connsiteX2-1085" fmla="*/ 1905906 w 1943950"/>
              <a:gd name="connsiteY2-1086" fmla="*/ 0 h 1283495"/>
              <a:gd name="connsiteX3-1087" fmla="*/ 1943950 w 1943950"/>
              <a:gd name="connsiteY3-1088" fmla="*/ 38107 h 1283495"/>
              <a:gd name="connsiteX4-1089" fmla="*/ 1943950 w 1943950"/>
              <a:gd name="connsiteY4-1090" fmla="*/ 960540 h 1283495"/>
              <a:gd name="connsiteX5-1091" fmla="*/ 1920399 w 1943950"/>
              <a:gd name="connsiteY5-1092" fmla="*/ 995690 h 1283495"/>
              <a:gd name="connsiteX6-1093" fmla="*/ 1878871 w 1943950"/>
              <a:gd name="connsiteY6-1094" fmla="*/ 987434 h 1283495"/>
              <a:gd name="connsiteX7-1095" fmla="*/ 1821089 w 1943950"/>
              <a:gd name="connsiteY7-1096" fmla="*/ 929652 h 1283495"/>
              <a:gd name="connsiteX8-1097" fmla="*/ 1767007 w 1943950"/>
              <a:gd name="connsiteY8-1098" fmla="*/ 929787 h 1283495"/>
              <a:gd name="connsiteX9-1099" fmla="*/ 1428899 w 1943950"/>
              <a:gd name="connsiteY9-1100" fmla="*/ 1272148 h 1283495"/>
              <a:gd name="connsiteX10-1101" fmla="*/ 1401773 w 1943950"/>
              <a:gd name="connsiteY10-1102" fmla="*/ 1283495 h 1283495"/>
              <a:gd name="connsiteX11-1103" fmla="*/ 37715 w 1943950"/>
              <a:gd name="connsiteY11-1104" fmla="*/ 1283495 h 1283495"/>
              <a:gd name="connsiteX12-1105" fmla="*/ 2703 w 1943950"/>
              <a:gd name="connsiteY12-1106" fmla="*/ 1260348 h 1283495"/>
              <a:gd name="connsiteX13-1107" fmla="*/ 10238 w 1943950"/>
              <a:gd name="connsiteY13-1108" fmla="*/ 1219033 h 1283495"/>
              <a:gd name="connsiteX14-1109" fmla="*/ 1012191 w 1943950"/>
              <a:gd name="connsiteY14-1110" fmla="*/ 173517 h 1283495"/>
              <a:gd name="connsiteX15-1111" fmla="*/ 1011649 w 1943950"/>
              <a:gd name="connsiteY15-1112" fmla="*/ 120212 h 1283495"/>
              <a:gd name="connsiteX16-1113" fmla="*/ 956545 w 1943950"/>
              <a:gd name="connsiteY16-1114" fmla="*/ 65108 h 1283495"/>
              <a:gd name="connsiteX17-1115" fmla="*/ 948287 w 1943950"/>
              <a:gd name="connsiteY17-1116" fmla="*/ 23530 h 1283495"/>
              <a:gd name="connsiteX0-1117" fmla="*/ 948287 w 1943950"/>
              <a:gd name="connsiteY0-1118" fmla="*/ 23530 h 1283495"/>
              <a:gd name="connsiteX1-1119" fmla="*/ 983491 w 1943950"/>
              <a:gd name="connsiteY1-1120" fmla="*/ 0 h 1283495"/>
              <a:gd name="connsiteX2-1121" fmla="*/ 1905906 w 1943950"/>
              <a:gd name="connsiteY2-1122" fmla="*/ 0 h 1283495"/>
              <a:gd name="connsiteX3-1123" fmla="*/ 1943950 w 1943950"/>
              <a:gd name="connsiteY3-1124" fmla="*/ 38107 h 1283495"/>
              <a:gd name="connsiteX4-1125" fmla="*/ 1943950 w 1943950"/>
              <a:gd name="connsiteY4-1126" fmla="*/ 960540 h 1283495"/>
              <a:gd name="connsiteX5-1127" fmla="*/ 1920399 w 1943950"/>
              <a:gd name="connsiteY5-1128" fmla="*/ 995690 h 1283495"/>
              <a:gd name="connsiteX6-1129" fmla="*/ 1878871 w 1943950"/>
              <a:gd name="connsiteY6-1130" fmla="*/ 987434 h 1283495"/>
              <a:gd name="connsiteX7-1131" fmla="*/ 1821089 w 1943950"/>
              <a:gd name="connsiteY7-1132" fmla="*/ 929652 h 1283495"/>
              <a:gd name="connsiteX8-1133" fmla="*/ 1767007 w 1943950"/>
              <a:gd name="connsiteY8-1134" fmla="*/ 929787 h 1283495"/>
              <a:gd name="connsiteX9-1135" fmla="*/ 1428899 w 1943950"/>
              <a:gd name="connsiteY9-1136" fmla="*/ 1272148 h 1283495"/>
              <a:gd name="connsiteX10-1137" fmla="*/ 1401773 w 1943950"/>
              <a:gd name="connsiteY10-1138" fmla="*/ 1283495 h 1283495"/>
              <a:gd name="connsiteX11-1139" fmla="*/ 37715 w 1943950"/>
              <a:gd name="connsiteY11-1140" fmla="*/ 1283495 h 1283495"/>
              <a:gd name="connsiteX12-1141" fmla="*/ 2703 w 1943950"/>
              <a:gd name="connsiteY12-1142" fmla="*/ 1260348 h 1283495"/>
              <a:gd name="connsiteX13-1143" fmla="*/ 10238 w 1943950"/>
              <a:gd name="connsiteY13-1144" fmla="*/ 1219033 h 1283495"/>
              <a:gd name="connsiteX14-1145" fmla="*/ 1012191 w 1943950"/>
              <a:gd name="connsiteY14-1146" fmla="*/ 173517 h 1283495"/>
              <a:gd name="connsiteX15-1147" fmla="*/ 1011649 w 1943950"/>
              <a:gd name="connsiteY15-1148" fmla="*/ 120212 h 1283495"/>
              <a:gd name="connsiteX16-1149" fmla="*/ 956545 w 1943950"/>
              <a:gd name="connsiteY16-1150" fmla="*/ 65108 h 1283495"/>
              <a:gd name="connsiteX17-1151" fmla="*/ 948287 w 1943950"/>
              <a:gd name="connsiteY17-1152" fmla="*/ 23530 h 12834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943950" h="1283495">
                <a:moveTo>
                  <a:pt x="948287" y="23530"/>
                </a:moveTo>
                <a:cubicBezTo>
                  <a:pt x="953755" y="10319"/>
                  <a:pt x="969194" y="1"/>
                  <a:pt x="983491" y="0"/>
                </a:cubicBezTo>
                <a:cubicBezTo>
                  <a:pt x="997788" y="1"/>
                  <a:pt x="1883585" y="1"/>
                  <a:pt x="1905906" y="0"/>
                </a:cubicBezTo>
                <a:cubicBezTo>
                  <a:pt x="1928228" y="1"/>
                  <a:pt x="1943950" y="15786"/>
                  <a:pt x="1943950" y="38107"/>
                </a:cubicBezTo>
                <a:cubicBezTo>
                  <a:pt x="1943950" y="60429"/>
                  <a:pt x="1943950" y="946245"/>
                  <a:pt x="1943950" y="960540"/>
                </a:cubicBezTo>
                <a:cubicBezTo>
                  <a:pt x="1943950" y="974838"/>
                  <a:pt x="1933606" y="990217"/>
                  <a:pt x="1920399" y="995690"/>
                </a:cubicBezTo>
                <a:cubicBezTo>
                  <a:pt x="1907192" y="1001165"/>
                  <a:pt x="1888980" y="997544"/>
                  <a:pt x="1878871" y="987434"/>
                </a:cubicBezTo>
                <a:cubicBezTo>
                  <a:pt x="1868762" y="977325"/>
                  <a:pt x="1836949" y="945513"/>
                  <a:pt x="1821089" y="929652"/>
                </a:cubicBezTo>
                <a:cubicBezTo>
                  <a:pt x="1805230" y="913793"/>
                  <a:pt x="1782767" y="913830"/>
                  <a:pt x="1767007" y="929787"/>
                </a:cubicBezTo>
                <a:cubicBezTo>
                  <a:pt x="1751246" y="945747"/>
                  <a:pt x="1436154" y="1264803"/>
                  <a:pt x="1428899" y="1272148"/>
                </a:cubicBezTo>
                <a:cubicBezTo>
                  <a:pt x="1421644" y="1279495"/>
                  <a:pt x="1412098" y="1283496"/>
                  <a:pt x="1401773" y="1283495"/>
                </a:cubicBezTo>
                <a:cubicBezTo>
                  <a:pt x="1391448" y="1283496"/>
                  <a:pt x="51905" y="1283496"/>
                  <a:pt x="37715" y="1283495"/>
                </a:cubicBezTo>
                <a:cubicBezTo>
                  <a:pt x="23524" y="1283496"/>
                  <a:pt x="8273" y="1273401"/>
                  <a:pt x="2703" y="1260348"/>
                </a:cubicBezTo>
                <a:cubicBezTo>
                  <a:pt x="-2866" y="1247297"/>
                  <a:pt x="420" y="1229279"/>
                  <a:pt x="10238" y="1219033"/>
                </a:cubicBezTo>
                <a:cubicBezTo>
                  <a:pt x="20057" y="1208788"/>
                  <a:pt x="997013" y="189355"/>
                  <a:pt x="1012191" y="173517"/>
                </a:cubicBezTo>
                <a:cubicBezTo>
                  <a:pt x="1027369" y="157680"/>
                  <a:pt x="1027160" y="135724"/>
                  <a:pt x="1011649" y="120212"/>
                </a:cubicBezTo>
                <a:cubicBezTo>
                  <a:pt x="996137" y="104701"/>
                  <a:pt x="966655" y="75219"/>
                  <a:pt x="956545" y="65108"/>
                </a:cubicBezTo>
                <a:cubicBezTo>
                  <a:pt x="946436" y="55000"/>
                  <a:pt x="942820" y="36740"/>
                  <a:pt x="948287" y="23530"/>
                </a:cubicBezTo>
                <a:close/>
              </a:path>
            </a:pathLst>
          </a:custGeom>
          <a:gradFill>
            <a:gsLst>
              <a:gs pos="100000">
                <a:schemeClr val="accent5">
                  <a:lumMod val="60000"/>
                  <a:lumOff val="40000"/>
                  <a:alpha val="100000"/>
                </a:schemeClr>
              </a:gs>
              <a:gs pos="45000">
                <a:schemeClr val="accent5">
                  <a:alpha val="100000"/>
                </a:schemeClr>
              </a:gs>
            </a:gsLst>
            <a:lin ang="18900000" scaled="0"/>
          </a:gradFill>
          <a:ln>
            <a:noFill/>
          </a:ln>
          <a:effectLst>
            <a:outerShdw blurRad="63500" dist="38100" dir="8100000" algn="tr" rotWithShape="0">
              <a:schemeClr val="accent5">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83895" tIns="71755" rIns="144145" bIns="3619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ct val="0"/>
              </a:spcBef>
              <a:spcAft>
                <a:spcPct val="0"/>
              </a:spcAft>
            </a:pPr>
            <a:r>
              <a:rPr lang="en-US" altLang="zh-CN" sz="2800" b="1">
                <a:solidFill>
                  <a:srgbClr val="FFFFFF"/>
                </a:solidFill>
                <a:latin typeface="+mn-ea"/>
                <a:cs typeface="+mn-ea"/>
                <a:sym typeface="+mn-ea"/>
              </a:rPr>
              <a:t>03</a:t>
            </a:r>
          </a:p>
        </p:txBody>
      </p:sp>
      <p:sp>
        <p:nvSpPr>
          <p:cNvPr id="188" name="椭圆 187"/>
          <p:cNvSpPr/>
          <p:nvPr>
            <p:custDataLst>
              <p:tags r:id="rId14"/>
            </p:custDataLst>
          </p:nvPr>
        </p:nvSpPr>
        <p:spPr>
          <a:xfrm>
            <a:off x="8284874" y="3236507"/>
            <a:ext cx="223141" cy="223141"/>
          </a:xfrm>
          <a:prstGeom prst="ellipse">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sp>
        <p:nvSpPr>
          <p:cNvPr id="189" name="椭圆 188"/>
          <p:cNvSpPr/>
          <p:nvPr>
            <p:custDataLst>
              <p:tags r:id="rId15"/>
            </p:custDataLst>
          </p:nvPr>
        </p:nvSpPr>
        <p:spPr>
          <a:xfrm rot="5400000">
            <a:off x="8355122" y="3306755"/>
            <a:ext cx="82054" cy="82054"/>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cxnSp>
        <p:nvCxnSpPr>
          <p:cNvPr id="190" name="直接连接符 189"/>
          <p:cNvCxnSpPr/>
          <p:nvPr>
            <p:custDataLst>
              <p:tags r:id="rId16"/>
            </p:custDataLst>
          </p:nvPr>
        </p:nvCxnSpPr>
        <p:spPr>
          <a:xfrm>
            <a:off x="8396445" y="3459647"/>
            <a:ext cx="10626" cy="1360685"/>
          </a:xfrm>
          <a:prstGeom prst="line">
            <a:avLst/>
          </a:prstGeom>
          <a:ln w="3175">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91" name="矩形 190"/>
          <p:cNvSpPr/>
          <p:nvPr>
            <p:custDataLst>
              <p:tags r:id="rId17"/>
            </p:custDataLst>
          </p:nvPr>
        </p:nvSpPr>
        <p:spPr>
          <a:xfrm>
            <a:off x="5911215" y="2330450"/>
            <a:ext cx="2265045" cy="1198245"/>
          </a:xfrm>
          <a:prstGeom prst="rect">
            <a:avLst/>
          </a:prstGeom>
          <a:noFill/>
        </p:spPr>
        <p:txBody>
          <a:bodyPr wrap="square" lIns="0" tIns="0" rIns="0" bIns="0" rtlCol="0" anchor="b" anchorCtr="0">
            <a:noAutofit/>
          </a:bodyPr>
          <a:lstStyle/>
          <a:p>
            <a:pPr algn="r">
              <a:spcBef>
                <a:spcPct val="0"/>
              </a:spcBef>
              <a:spcAft>
                <a:spcPct val="0"/>
              </a:spcAft>
            </a:pPr>
            <a:r>
              <a:rPr lang="zh-CN" altLang="en-US" b="1" dirty="0">
                <a:solidFill>
                  <a:schemeClr val="accent5">
                    <a:lumMod val="75000"/>
                  </a:schemeClr>
                </a:solidFill>
                <a:latin typeface="+mn-ea"/>
                <a:cs typeface="+mn-ea"/>
                <a:sym typeface="+mn-ea"/>
              </a:rPr>
              <a:t>高级装备学习门槛高</a:t>
            </a:r>
          </a:p>
        </p:txBody>
      </p:sp>
      <p:sp>
        <p:nvSpPr>
          <p:cNvPr id="192" name="矩形 191"/>
          <p:cNvSpPr/>
          <p:nvPr>
            <p:custDataLst>
              <p:tags r:id="rId18"/>
            </p:custDataLst>
          </p:nvPr>
        </p:nvSpPr>
        <p:spPr>
          <a:xfrm>
            <a:off x="6250635" y="3607817"/>
            <a:ext cx="1925621" cy="780992"/>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a:solidFill>
                  <a:schemeClr val="tx1">
                    <a:lumMod val="85000"/>
                    <a:lumOff val="15000"/>
                  </a:schemeClr>
                </a:solidFill>
                <a:latin typeface="+mn-ea"/>
                <a:cs typeface="+mn-ea"/>
                <a:sym typeface="+mn-ea"/>
              </a:rPr>
              <a:t>训练周期长</a:t>
            </a:r>
          </a:p>
        </p:txBody>
      </p:sp>
      <p:sp>
        <p:nvSpPr>
          <p:cNvPr id="193" name="任意多边形: 形状 46"/>
          <p:cNvSpPr/>
          <p:nvPr>
            <p:custDataLst>
              <p:tags r:id="rId19"/>
            </p:custDataLst>
          </p:nvPr>
        </p:nvSpPr>
        <p:spPr>
          <a:xfrm>
            <a:off x="9257130" y="4814430"/>
            <a:ext cx="1801654" cy="1189493"/>
          </a:xfrm>
          <a:custGeom>
            <a:avLst/>
            <a:gdLst>
              <a:gd name="connsiteX0" fmla="*/ 946969 w 1942632"/>
              <a:gd name="connsiteY0" fmla="*/ 23530 h 1283495"/>
              <a:gd name="connsiteX1" fmla="*/ 982173 w 1942632"/>
              <a:gd name="connsiteY1" fmla="*/ 0 h 1283495"/>
              <a:gd name="connsiteX2" fmla="*/ 1904588 w 1942632"/>
              <a:gd name="connsiteY2" fmla="*/ 0 h 1283495"/>
              <a:gd name="connsiteX3" fmla="*/ 1942632 w 1942632"/>
              <a:gd name="connsiteY3" fmla="*/ 38107 h 1283495"/>
              <a:gd name="connsiteX4" fmla="*/ 1942632 w 1942632"/>
              <a:gd name="connsiteY4" fmla="*/ 960540 h 1283495"/>
              <a:gd name="connsiteX5" fmla="*/ 1919081 w 1942632"/>
              <a:gd name="connsiteY5" fmla="*/ 995690 h 1283495"/>
              <a:gd name="connsiteX6" fmla="*/ 1877553 w 1942632"/>
              <a:gd name="connsiteY6" fmla="*/ 987434 h 1283495"/>
              <a:gd name="connsiteX7" fmla="*/ 1819771 w 1942632"/>
              <a:gd name="connsiteY7" fmla="*/ 929652 h 1283495"/>
              <a:gd name="connsiteX8" fmla="*/ 1765689 w 1942632"/>
              <a:gd name="connsiteY8" fmla="*/ 929787 h 1283495"/>
              <a:gd name="connsiteX9" fmla="*/ 1427581 w 1942632"/>
              <a:gd name="connsiteY9" fmla="*/ 1272148 h 1283495"/>
              <a:gd name="connsiteX10" fmla="*/ 1400455 w 1942632"/>
              <a:gd name="connsiteY10" fmla="*/ 1283495 h 1283495"/>
              <a:gd name="connsiteX11" fmla="*/ 36397 w 1942632"/>
              <a:gd name="connsiteY11" fmla="*/ 1283495 h 1283495"/>
              <a:gd name="connsiteX12" fmla="*/ 1385 w 1942632"/>
              <a:gd name="connsiteY12" fmla="*/ 1260348 h 1283495"/>
              <a:gd name="connsiteX13" fmla="*/ 8920 w 1942632"/>
              <a:gd name="connsiteY13" fmla="*/ 1219033 h 1283495"/>
              <a:gd name="connsiteX14" fmla="*/ 1010873 w 1942632"/>
              <a:gd name="connsiteY14" fmla="*/ 173517 h 1283495"/>
              <a:gd name="connsiteX15" fmla="*/ 1010331 w 1942632"/>
              <a:gd name="connsiteY15" fmla="*/ 120212 h 1283495"/>
              <a:gd name="connsiteX16" fmla="*/ 955227 w 1942632"/>
              <a:gd name="connsiteY16" fmla="*/ 65108 h 1283495"/>
              <a:gd name="connsiteX17" fmla="*/ 946969 w 1942632"/>
              <a:gd name="connsiteY17" fmla="*/ 23530 h 1283495"/>
              <a:gd name="connsiteX0-1" fmla="*/ 946969 w 1942632"/>
              <a:gd name="connsiteY0-2" fmla="*/ 23530 h 1283495"/>
              <a:gd name="connsiteX1-3" fmla="*/ 982173 w 1942632"/>
              <a:gd name="connsiteY1-4" fmla="*/ 0 h 1283495"/>
              <a:gd name="connsiteX2-5" fmla="*/ 1904588 w 1942632"/>
              <a:gd name="connsiteY2-6" fmla="*/ 0 h 1283495"/>
              <a:gd name="connsiteX3-7" fmla="*/ 1942632 w 1942632"/>
              <a:gd name="connsiteY3-8" fmla="*/ 38107 h 1283495"/>
              <a:gd name="connsiteX4-9" fmla="*/ 1942632 w 1942632"/>
              <a:gd name="connsiteY4-10" fmla="*/ 960540 h 1283495"/>
              <a:gd name="connsiteX5-11" fmla="*/ 1919081 w 1942632"/>
              <a:gd name="connsiteY5-12" fmla="*/ 995690 h 1283495"/>
              <a:gd name="connsiteX6-13" fmla="*/ 1877553 w 1942632"/>
              <a:gd name="connsiteY6-14" fmla="*/ 987434 h 1283495"/>
              <a:gd name="connsiteX7-15" fmla="*/ 1819771 w 1942632"/>
              <a:gd name="connsiteY7-16" fmla="*/ 929652 h 1283495"/>
              <a:gd name="connsiteX8-17" fmla="*/ 1765689 w 1942632"/>
              <a:gd name="connsiteY8-18" fmla="*/ 929787 h 1283495"/>
              <a:gd name="connsiteX9-19" fmla="*/ 1427581 w 1942632"/>
              <a:gd name="connsiteY9-20" fmla="*/ 1272148 h 1283495"/>
              <a:gd name="connsiteX10-21" fmla="*/ 1400455 w 1942632"/>
              <a:gd name="connsiteY10-22" fmla="*/ 1283495 h 1283495"/>
              <a:gd name="connsiteX11-23" fmla="*/ 36397 w 1942632"/>
              <a:gd name="connsiteY11-24" fmla="*/ 1283495 h 1283495"/>
              <a:gd name="connsiteX12-25" fmla="*/ 1385 w 1942632"/>
              <a:gd name="connsiteY12-26" fmla="*/ 1260348 h 1283495"/>
              <a:gd name="connsiteX13-27" fmla="*/ 8920 w 1942632"/>
              <a:gd name="connsiteY13-28" fmla="*/ 1219033 h 1283495"/>
              <a:gd name="connsiteX14-29" fmla="*/ 1010873 w 1942632"/>
              <a:gd name="connsiteY14-30" fmla="*/ 173517 h 1283495"/>
              <a:gd name="connsiteX15-31" fmla="*/ 1010331 w 1942632"/>
              <a:gd name="connsiteY15-32" fmla="*/ 120212 h 1283495"/>
              <a:gd name="connsiteX16-33" fmla="*/ 955227 w 1942632"/>
              <a:gd name="connsiteY16-34" fmla="*/ 65108 h 1283495"/>
              <a:gd name="connsiteX17-35" fmla="*/ 946969 w 1942632"/>
              <a:gd name="connsiteY17-36" fmla="*/ 23530 h 1283495"/>
              <a:gd name="connsiteX0-37" fmla="*/ 946969 w 1942632"/>
              <a:gd name="connsiteY0-38" fmla="*/ 23530 h 1283495"/>
              <a:gd name="connsiteX1-39" fmla="*/ 982173 w 1942632"/>
              <a:gd name="connsiteY1-40" fmla="*/ 0 h 1283495"/>
              <a:gd name="connsiteX2-41" fmla="*/ 1904588 w 1942632"/>
              <a:gd name="connsiteY2-42" fmla="*/ 0 h 1283495"/>
              <a:gd name="connsiteX3-43" fmla="*/ 1942632 w 1942632"/>
              <a:gd name="connsiteY3-44" fmla="*/ 38107 h 1283495"/>
              <a:gd name="connsiteX4-45" fmla="*/ 1942632 w 1942632"/>
              <a:gd name="connsiteY4-46" fmla="*/ 960540 h 1283495"/>
              <a:gd name="connsiteX5-47" fmla="*/ 1919081 w 1942632"/>
              <a:gd name="connsiteY5-48" fmla="*/ 995690 h 1283495"/>
              <a:gd name="connsiteX6-49" fmla="*/ 1877553 w 1942632"/>
              <a:gd name="connsiteY6-50" fmla="*/ 987434 h 1283495"/>
              <a:gd name="connsiteX7-51" fmla="*/ 1819771 w 1942632"/>
              <a:gd name="connsiteY7-52" fmla="*/ 929652 h 1283495"/>
              <a:gd name="connsiteX8-53" fmla="*/ 1765689 w 1942632"/>
              <a:gd name="connsiteY8-54" fmla="*/ 929787 h 1283495"/>
              <a:gd name="connsiteX9-55" fmla="*/ 1427581 w 1942632"/>
              <a:gd name="connsiteY9-56" fmla="*/ 1272148 h 1283495"/>
              <a:gd name="connsiteX10-57" fmla="*/ 1400455 w 1942632"/>
              <a:gd name="connsiteY10-58" fmla="*/ 1283495 h 1283495"/>
              <a:gd name="connsiteX11-59" fmla="*/ 36397 w 1942632"/>
              <a:gd name="connsiteY11-60" fmla="*/ 1283495 h 1283495"/>
              <a:gd name="connsiteX12-61" fmla="*/ 1385 w 1942632"/>
              <a:gd name="connsiteY12-62" fmla="*/ 1260348 h 1283495"/>
              <a:gd name="connsiteX13-63" fmla="*/ 8920 w 1942632"/>
              <a:gd name="connsiteY13-64" fmla="*/ 1219033 h 1283495"/>
              <a:gd name="connsiteX14-65" fmla="*/ 1010873 w 1942632"/>
              <a:gd name="connsiteY14-66" fmla="*/ 173517 h 1283495"/>
              <a:gd name="connsiteX15-67" fmla="*/ 1010331 w 1942632"/>
              <a:gd name="connsiteY15-68" fmla="*/ 120212 h 1283495"/>
              <a:gd name="connsiteX16-69" fmla="*/ 955227 w 1942632"/>
              <a:gd name="connsiteY16-70" fmla="*/ 65108 h 1283495"/>
              <a:gd name="connsiteX17-71" fmla="*/ 946969 w 1942632"/>
              <a:gd name="connsiteY17-72" fmla="*/ 23530 h 1283495"/>
              <a:gd name="connsiteX0-73" fmla="*/ 946969 w 1942632"/>
              <a:gd name="connsiteY0-74" fmla="*/ 23530 h 1283495"/>
              <a:gd name="connsiteX1-75" fmla="*/ 982173 w 1942632"/>
              <a:gd name="connsiteY1-76" fmla="*/ 0 h 1283495"/>
              <a:gd name="connsiteX2-77" fmla="*/ 1904588 w 1942632"/>
              <a:gd name="connsiteY2-78" fmla="*/ 0 h 1283495"/>
              <a:gd name="connsiteX3-79" fmla="*/ 1942632 w 1942632"/>
              <a:gd name="connsiteY3-80" fmla="*/ 38107 h 1283495"/>
              <a:gd name="connsiteX4-81" fmla="*/ 1942632 w 1942632"/>
              <a:gd name="connsiteY4-82" fmla="*/ 960540 h 1283495"/>
              <a:gd name="connsiteX5-83" fmla="*/ 1919081 w 1942632"/>
              <a:gd name="connsiteY5-84" fmla="*/ 995690 h 1283495"/>
              <a:gd name="connsiteX6-85" fmla="*/ 1877553 w 1942632"/>
              <a:gd name="connsiteY6-86" fmla="*/ 987434 h 1283495"/>
              <a:gd name="connsiteX7-87" fmla="*/ 1819771 w 1942632"/>
              <a:gd name="connsiteY7-88" fmla="*/ 929652 h 1283495"/>
              <a:gd name="connsiteX8-89" fmla="*/ 1765689 w 1942632"/>
              <a:gd name="connsiteY8-90" fmla="*/ 929787 h 1283495"/>
              <a:gd name="connsiteX9-91" fmla="*/ 1427581 w 1942632"/>
              <a:gd name="connsiteY9-92" fmla="*/ 1272148 h 1283495"/>
              <a:gd name="connsiteX10-93" fmla="*/ 1400455 w 1942632"/>
              <a:gd name="connsiteY10-94" fmla="*/ 1283495 h 1283495"/>
              <a:gd name="connsiteX11-95" fmla="*/ 36397 w 1942632"/>
              <a:gd name="connsiteY11-96" fmla="*/ 1283495 h 1283495"/>
              <a:gd name="connsiteX12-97" fmla="*/ 1385 w 1942632"/>
              <a:gd name="connsiteY12-98" fmla="*/ 1260348 h 1283495"/>
              <a:gd name="connsiteX13-99" fmla="*/ 8920 w 1942632"/>
              <a:gd name="connsiteY13-100" fmla="*/ 1219033 h 1283495"/>
              <a:gd name="connsiteX14-101" fmla="*/ 1010873 w 1942632"/>
              <a:gd name="connsiteY14-102" fmla="*/ 173517 h 1283495"/>
              <a:gd name="connsiteX15-103" fmla="*/ 1010331 w 1942632"/>
              <a:gd name="connsiteY15-104" fmla="*/ 120212 h 1283495"/>
              <a:gd name="connsiteX16-105" fmla="*/ 955227 w 1942632"/>
              <a:gd name="connsiteY16-106" fmla="*/ 65108 h 1283495"/>
              <a:gd name="connsiteX17-107" fmla="*/ 946969 w 1942632"/>
              <a:gd name="connsiteY17-108" fmla="*/ 23530 h 1283495"/>
              <a:gd name="connsiteX0-109" fmla="*/ 946969 w 1942632"/>
              <a:gd name="connsiteY0-110" fmla="*/ 23530 h 1283495"/>
              <a:gd name="connsiteX1-111" fmla="*/ 982173 w 1942632"/>
              <a:gd name="connsiteY1-112" fmla="*/ 0 h 1283495"/>
              <a:gd name="connsiteX2-113" fmla="*/ 1904588 w 1942632"/>
              <a:gd name="connsiteY2-114" fmla="*/ 0 h 1283495"/>
              <a:gd name="connsiteX3-115" fmla="*/ 1942632 w 1942632"/>
              <a:gd name="connsiteY3-116" fmla="*/ 38107 h 1283495"/>
              <a:gd name="connsiteX4-117" fmla="*/ 1942632 w 1942632"/>
              <a:gd name="connsiteY4-118" fmla="*/ 960540 h 1283495"/>
              <a:gd name="connsiteX5-119" fmla="*/ 1919081 w 1942632"/>
              <a:gd name="connsiteY5-120" fmla="*/ 995690 h 1283495"/>
              <a:gd name="connsiteX6-121" fmla="*/ 1877553 w 1942632"/>
              <a:gd name="connsiteY6-122" fmla="*/ 987434 h 1283495"/>
              <a:gd name="connsiteX7-123" fmla="*/ 1819771 w 1942632"/>
              <a:gd name="connsiteY7-124" fmla="*/ 929652 h 1283495"/>
              <a:gd name="connsiteX8-125" fmla="*/ 1765689 w 1942632"/>
              <a:gd name="connsiteY8-126" fmla="*/ 929787 h 1283495"/>
              <a:gd name="connsiteX9-127" fmla="*/ 1427581 w 1942632"/>
              <a:gd name="connsiteY9-128" fmla="*/ 1272148 h 1283495"/>
              <a:gd name="connsiteX10-129" fmla="*/ 1400455 w 1942632"/>
              <a:gd name="connsiteY10-130" fmla="*/ 1283495 h 1283495"/>
              <a:gd name="connsiteX11-131" fmla="*/ 36397 w 1942632"/>
              <a:gd name="connsiteY11-132" fmla="*/ 1283495 h 1283495"/>
              <a:gd name="connsiteX12-133" fmla="*/ 1385 w 1942632"/>
              <a:gd name="connsiteY12-134" fmla="*/ 1260348 h 1283495"/>
              <a:gd name="connsiteX13-135" fmla="*/ 8920 w 1942632"/>
              <a:gd name="connsiteY13-136" fmla="*/ 1219033 h 1283495"/>
              <a:gd name="connsiteX14-137" fmla="*/ 1010873 w 1942632"/>
              <a:gd name="connsiteY14-138" fmla="*/ 173517 h 1283495"/>
              <a:gd name="connsiteX15-139" fmla="*/ 1010331 w 1942632"/>
              <a:gd name="connsiteY15-140" fmla="*/ 120212 h 1283495"/>
              <a:gd name="connsiteX16-141" fmla="*/ 955227 w 1942632"/>
              <a:gd name="connsiteY16-142" fmla="*/ 65108 h 1283495"/>
              <a:gd name="connsiteX17-143" fmla="*/ 946969 w 1942632"/>
              <a:gd name="connsiteY17-144" fmla="*/ 23530 h 1283495"/>
              <a:gd name="connsiteX0-145" fmla="*/ 946969 w 1942632"/>
              <a:gd name="connsiteY0-146" fmla="*/ 23530 h 1283495"/>
              <a:gd name="connsiteX1-147" fmla="*/ 982173 w 1942632"/>
              <a:gd name="connsiteY1-148" fmla="*/ 0 h 1283495"/>
              <a:gd name="connsiteX2-149" fmla="*/ 1904588 w 1942632"/>
              <a:gd name="connsiteY2-150" fmla="*/ 0 h 1283495"/>
              <a:gd name="connsiteX3-151" fmla="*/ 1942632 w 1942632"/>
              <a:gd name="connsiteY3-152" fmla="*/ 38107 h 1283495"/>
              <a:gd name="connsiteX4-153" fmla="*/ 1942632 w 1942632"/>
              <a:gd name="connsiteY4-154" fmla="*/ 960540 h 1283495"/>
              <a:gd name="connsiteX5-155" fmla="*/ 1919081 w 1942632"/>
              <a:gd name="connsiteY5-156" fmla="*/ 995690 h 1283495"/>
              <a:gd name="connsiteX6-157" fmla="*/ 1877553 w 1942632"/>
              <a:gd name="connsiteY6-158" fmla="*/ 987434 h 1283495"/>
              <a:gd name="connsiteX7-159" fmla="*/ 1819771 w 1942632"/>
              <a:gd name="connsiteY7-160" fmla="*/ 929652 h 1283495"/>
              <a:gd name="connsiteX8-161" fmla="*/ 1765689 w 1942632"/>
              <a:gd name="connsiteY8-162" fmla="*/ 929787 h 1283495"/>
              <a:gd name="connsiteX9-163" fmla="*/ 1427581 w 1942632"/>
              <a:gd name="connsiteY9-164" fmla="*/ 1272148 h 1283495"/>
              <a:gd name="connsiteX10-165" fmla="*/ 1400455 w 1942632"/>
              <a:gd name="connsiteY10-166" fmla="*/ 1283495 h 1283495"/>
              <a:gd name="connsiteX11-167" fmla="*/ 36397 w 1942632"/>
              <a:gd name="connsiteY11-168" fmla="*/ 1283495 h 1283495"/>
              <a:gd name="connsiteX12-169" fmla="*/ 1385 w 1942632"/>
              <a:gd name="connsiteY12-170" fmla="*/ 1260348 h 1283495"/>
              <a:gd name="connsiteX13-171" fmla="*/ 8920 w 1942632"/>
              <a:gd name="connsiteY13-172" fmla="*/ 1219033 h 1283495"/>
              <a:gd name="connsiteX14-173" fmla="*/ 1010873 w 1942632"/>
              <a:gd name="connsiteY14-174" fmla="*/ 173517 h 1283495"/>
              <a:gd name="connsiteX15-175" fmla="*/ 1010331 w 1942632"/>
              <a:gd name="connsiteY15-176" fmla="*/ 120212 h 1283495"/>
              <a:gd name="connsiteX16-177" fmla="*/ 955227 w 1942632"/>
              <a:gd name="connsiteY16-178" fmla="*/ 65108 h 1283495"/>
              <a:gd name="connsiteX17-179" fmla="*/ 946969 w 1942632"/>
              <a:gd name="connsiteY17-180" fmla="*/ 23530 h 1283495"/>
              <a:gd name="connsiteX0-181" fmla="*/ 946969 w 1942632"/>
              <a:gd name="connsiteY0-182" fmla="*/ 23530 h 1283495"/>
              <a:gd name="connsiteX1-183" fmla="*/ 982173 w 1942632"/>
              <a:gd name="connsiteY1-184" fmla="*/ 0 h 1283495"/>
              <a:gd name="connsiteX2-185" fmla="*/ 1904588 w 1942632"/>
              <a:gd name="connsiteY2-186" fmla="*/ 0 h 1283495"/>
              <a:gd name="connsiteX3-187" fmla="*/ 1942632 w 1942632"/>
              <a:gd name="connsiteY3-188" fmla="*/ 38107 h 1283495"/>
              <a:gd name="connsiteX4-189" fmla="*/ 1942632 w 1942632"/>
              <a:gd name="connsiteY4-190" fmla="*/ 960540 h 1283495"/>
              <a:gd name="connsiteX5-191" fmla="*/ 1919081 w 1942632"/>
              <a:gd name="connsiteY5-192" fmla="*/ 995690 h 1283495"/>
              <a:gd name="connsiteX6-193" fmla="*/ 1877553 w 1942632"/>
              <a:gd name="connsiteY6-194" fmla="*/ 987434 h 1283495"/>
              <a:gd name="connsiteX7-195" fmla="*/ 1819771 w 1942632"/>
              <a:gd name="connsiteY7-196" fmla="*/ 929652 h 1283495"/>
              <a:gd name="connsiteX8-197" fmla="*/ 1765689 w 1942632"/>
              <a:gd name="connsiteY8-198" fmla="*/ 929787 h 1283495"/>
              <a:gd name="connsiteX9-199" fmla="*/ 1427581 w 1942632"/>
              <a:gd name="connsiteY9-200" fmla="*/ 1272148 h 1283495"/>
              <a:gd name="connsiteX10-201" fmla="*/ 1400455 w 1942632"/>
              <a:gd name="connsiteY10-202" fmla="*/ 1283495 h 1283495"/>
              <a:gd name="connsiteX11-203" fmla="*/ 36397 w 1942632"/>
              <a:gd name="connsiteY11-204" fmla="*/ 1283495 h 1283495"/>
              <a:gd name="connsiteX12-205" fmla="*/ 1385 w 1942632"/>
              <a:gd name="connsiteY12-206" fmla="*/ 1260348 h 1283495"/>
              <a:gd name="connsiteX13-207" fmla="*/ 8920 w 1942632"/>
              <a:gd name="connsiteY13-208" fmla="*/ 1219033 h 1283495"/>
              <a:gd name="connsiteX14-209" fmla="*/ 1010873 w 1942632"/>
              <a:gd name="connsiteY14-210" fmla="*/ 173517 h 1283495"/>
              <a:gd name="connsiteX15-211" fmla="*/ 1010331 w 1942632"/>
              <a:gd name="connsiteY15-212" fmla="*/ 120212 h 1283495"/>
              <a:gd name="connsiteX16-213" fmla="*/ 955227 w 1942632"/>
              <a:gd name="connsiteY16-214" fmla="*/ 65108 h 1283495"/>
              <a:gd name="connsiteX17-215" fmla="*/ 946969 w 1942632"/>
              <a:gd name="connsiteY17-216" fmla="*/ 23530 h 1283495"/>
              <a:gd name="connsiteX0-217" fmla="*/ 946969 w 1942632"/>
              <a:gd name="connsiteY0-218" fmla="*/ 23530 h 1283495"/>
              <a:gd name="connsiteX1-219" fmla="*/ 982173 w 1942632"/>
              <a:gd name="connsiteY1-220" fmla="*/ 0 h 1283495"/>
              <a:gd name="connsiteX2-221" fmla="*/ 1904588 w 1942632"/>
              <a:gd name="connsiteY2-222" fmla="*/ 0 h 1283495"/>
              <a:gd name="connsiteX3-223" fmla="*/ 1942632 w 1942632"/>
              <a:gd name="connsiteY3-224" fmla="*/ 38107 h 1283495"/>
              <a:gd name="connsiteX4-225" fmla="*/ 1942632 w 1942632"/>
              <a:gd name="connsiteY4-226" fmla="*/ 960540 h 1283495"/>
              <a:gd name="connsiteX5-227" fmla="*/ 1919081 w 1942632"/>
              <a:gd name="connsiteY5-228" fmla="*/ 995690 h 1283495"/>
              <a:gd name="connsiteX6-229" fmla="*/ 1877553 w 1942632"/>
              <a:gd name="connsiteY6-230" fmla="*/ 987434 h 1283495"/>
              <a:gd name="connsiteX7-231" fmla="*/ 1819771 w 1942632"/>
              <a:gd name="connsiteY7-232" fmla="*/ 929652 h 1283495"/>
              <a:gd name="connsiteX8-233" fmla="*/ 1765689 w 1942632"/>
              <a:gd name="connsiteY8-234" fmla="*/ 929787 h 1283495"/>
              <a:gd name="connsiteX9-235" fmla="*/ 1427581 w 1942632"/>
              <a:gd name="connsiteY9-236" fmla="*/ 1272148 h 1283495"/>
              <a:gd name="connsiteX10-237" fmla="*/ 1400455 w 1942632"/>
              <a:gd name="connsiteY10-238" fmla="*/ 1283495 h 1283495"/>
              <a:gd name="connsiteX11-239" fmla="*/ 36397 w 1942632"/>
              <a:gd name="connsiteY11-240" fmla="*/ 1283495 h 1283495"/>
              <a:gd name="connsiteX12-241" fmla="*/ 1385 w 1942632"/>
              <a:gd name="connsiteY12-242" fmla="*/ 1260348 h 1283495"/>
              <a:gd name="connsiteX13-243" fmla="*/ 8920 w 1942632"/>
              <a:gd name="connsiteY13-244" fmla="*/ 1219033 h 1283495"/>
              <a:gd name="connsiteX14-245" fmla="*/ 1010873 w 1942632"/>
              <a:gd name="connsiteY14-246" fmla="*/ 173517 h 1283495"/>
              <a:gd name="connsiteX15-247" fmla="*/ 1010331 w 1942632"/>
              <a:gd name="connsiteY15-248" fmla="*/ 120212 h 1283495"/>
              <a:gd name="connsiteX16-249" fmla="*/ 955227 w 1942632"/>
              <a:gd name="connsiteY16-250" fmla="*/ 65108 h 1283495"/>
              <a:gd name="connsiteX17-251" fmla="*/ 946969 w 1942632"/>
              <a:gd name="connsiteY17-252" fmla="*/ 23530 h 1283495"/>
              <a:gd name="connsiteX0-253" fmla="*/ 946969 w 1942632"/>
              <a:gd name="connsiteY0-254" fmla="*/ 23530 h 1283495"/>
              <a:gd name="connsiteX1-255" fmla="*/ 982173 w 1942632"/>
              <a:gd name="connsiteY1-256" fmla="*/ 0 h 1283495"/>
              <a:gd name="connsiteX2-257" fmla="*/ 1904588 w 1942632"/>
              <a:gd name="connsiteY2-258" fmla="*/ 0 h 1283495"/>
              <a:gd name="connsiteX3-259" fmla="*/ 1942632 w 1942632"/>
              <a:gd name="connsiteY3-260" fmla="*/ 38107 h 1283495"/>
              <a:gd name="connsiteX4-261" fmla="*/ 1942632 w 1942632"/>
              <a:gd name="connsiteY4-262" fmla="*/ 960540 h 1283495"/>
              <a:gd name="connsiteX5-263" fmla="*/ 1919081 w 1942632"/>
              <a:gd name="connsiteY5-264" fmla="*/ 995690 h 1283495"/>
              <a:gd name="connsiteX6-265" fmla="*/ 1877553 w 1942632"/>
              <a:gd name="connsiteY6-266" fmla="*/ 987434 h 1283495"/>
              <a:gd name="connsiteX7-267" fmla="*/ 1819771 w 1942632"/>
              <a:gd name="connsiteY7-268" fmla="*/ 929652 h 1283495"/>
              <a:gd name="connsiteX8-269" fmla="*/ 1765689 w 1942632"/>
              <a:gd name="connsiteY8-270" fmla="*/ 929787 h 1283495"/>
              <a:gd name="connsiteX9-271" fmla="*/ 1427581 w 1942632"/>
              <a:gd name="connsiteY9-272" fmla="*/ 1272148 h 1283495"/>
              <a:gd name="connsiteX10-273" fmla="*/ 1400455 w 1942632"/>
              <a:gd name="connsiteY10-274" fmla="*/ 1283495 h 1283495"/>
              <a:gd name="connsiteX11-275" fmla="*/ 36397 w 1942632"/>
              <a:gd name="connsiteY11-276" fmla="*/ 1283495 h 1283495"/>
              <a:gd name="connsiteX12-277" fmla="*/ 1385 w 1942632"/>
              <a:gd name="connsiteY12-278" fmla="*/ 1260348 h 1283495"/>
              <a:gd name="connsiteX13-279" fmla="*/ 8920 w 1942632"/>
              <a:gd name="connsiteY13-280" fmla="*/ 1219033 h 1283495"/>
              <a:gd name="connsiteX14-281" fmla="*/ 1010873 w 1942632"/>
              <a:gd name="connsiteY14-282" fmla="*/ 173517 h 1283495"/>
              <a:gd name="connsiteX15-283" fmla="*/ 1010331 w 1942632"/>
              <a:gd name="connsiteY15-284" fmla="*/ 120212 h 1283495"/>
              <a:gd name="connsiteX16-285" fmla="*/ 955227 w 1942632"/>
              <a:gd name="connsiteY16-286" fmla="*/ 65108 h 1283495"/>
              <a:gd name="connsiteX17-287" fmla="*/ 946969 w 1942632"/>
              <a:gd name="connsiteY17-288" fmla="*/ 23530 h 1283495"/>
              <a:gd name="connsiteX0-289" fmla="*/ 946969 w 1942632"/>
              <a:gd name="connsiteY0-290" fmla="*/ 23530 h 1283495"/>
              <a:gd name="connsiteX1-291" fmla="*/ 982173 w 1942632"/>
              <a:gd name="connsiteY1-292" fmla="*/ 0 h 1283495"/>
              <a:gd name="connsiteX2-293" fmla="*/ 1904588 w 1942632"/>
              <a:gd name="connsiteY2-294" fmla="*/ 0 h 1283495"/>
              <a:gd name="connsiteX3-295" fmla="*/ 1942632 w 1942632"/>
              <a:gd name="connsiteY3-296" fmla="*/ 38107 h 1283495"/>
              <a:gd name="connsiteX4-297" fmla="*/ 1942632 w 1942632"/>
              <a:gd name="connsiteY4-298" fmla="*/ 960540 h 1283495"/>
              <a:gd name="connsiteX5-299" fmla="*/ 1919081 w 1942632"/>
              <a:gd name="connsiteY5-300" fmla="*/ 995690 h 1283495"/>
              <a:gd name="connsiteX6-301" fmla="*/ 1877553 w 1942632"/>
              <a:gd name="connsiteY6-302" fmla="*/ 987434 h 1283495"/>
              <a:gd name="connsiteX7-303" fmla="*/ 1819771 w 1942632"/>
              <a:gd name="connsiteY7-304" fmla="*/ 929652 h 1283495"/>
              <a:gd name="connsiteX8-305" fmla="*/ 1765689 w 1942632"/>
              <a:gd name="connsiteY8-306" fmla="*/ 929787 h 1283495"/>
              <a:gd name="connsiteX9-307" fmla="*/ 1427581 w 1942632"/>
              <a:gd name="connsiteY9-308" fmla="*/ 1272148 h 1283495"/>
              <a:gd name="connsiteX10-309" fmla="*/ 1400455 w 1942632"/>
              <a:gd name="connsiteY10-310" fmla="*/ 1283495 h 1283495"/>
              <a:gd name="connsiteX11-311" fmla="*/ 36397 w 1942632"/>
              <a:gd name="connsiteY11-312" fmla="*/ 1283495 h 1283495"/>
              <a:gd name="connsiteX12-313" fmla="*/ 1385 w 1942632"/>
              <a:gd name="connsiteY12-314" fmla="*/ 1260348 h 1283495"/>
              <a:gd name="connsiteX13-315" fmla="*/ 8920 w 1942632"/>
              <a:gd name="connsiteY13-316" fmla="*/ 1219033 h 1283495"/>
              <a:gd name="connsiteX14-317" fmla="*/ 1010873 w 1942632"/>
              <a:gd name="connsiteY14-318" fmla="*/ 173517 h 1283495"/>
              <a:gd name="connsiteX15-319" fmla="*/ 1010331 w 1942632"/>
              <a:gd name="connsiteY15-320" fmla="*/ 120212 h 1283495"/>
              <a:gd name="connsiteX16-321" fmla="*/ 955227 w 1942632"/>
              <a:gd name="connsiteY16-322" fmla="*/ 65108 h 1283495"/>
              <a:gd name="connsiteX17-323" fmla="*/ 946969 w 1942632"/>
              <a:gd name="connsiteY17-324" fmla="*/ 23530 h 1283495"/>
              <a:gd name="connsiteX0-325" fmla="*/ 946969 w 1942632"/>
              <a:gd name="connsiteY0-326" fmla="*/ 23530 h 1283495"/>
              <a:gd name="connsiteX1-327" fmla="*/ 982173 w 1942632"/>
              <a:gd name="connsiteY1-328" fmla="*/ 0 h 1283495"/>
              <a:gd name="connsiteX2-329" fmla="*/ 1904588 w 1942632"/>
              <a:gd name="connsiteY2-330" fmla="*/ 0 h 1283495"/>
              <a:gd name="connsiteX3-331" fmla="*/ 1942632 w 1942632"/>
              <a:gd name="connsiteY3-332" fmla="*/ 38107 h 1283495"/>
              <a:gd name="connsiteX4-333" fmla="*/ 1942632 w 1942632"/>
              <a:gd name="connsiteY4-334" fmla="*/ 960540 h 1283495"/>
              <a:gd name="connsiteX5-335" fmla="*/ 1919081 w 1942632"/>
              <a:gd name="connsiteY5-336" fmla="*/ 995690 h 1283495"/>
              <a:gd name="connsiteX6-337" fmla="*/ 1877553 w 1942632"/>
              <a:gd name="connsiteY6-338" fmla="*/ 987434 h 1283495"/>
              <a:gd name="connsiteX7-339" fmla="*/ 1819771 w 1942632"/>
              <a:gd name="connsiteY7-340" fmla="*/ 929652 h 1283495"/>
              <a:gd name="connsiteX8-341" fmla="*/ 1765689 w 1942632"/>
              <a:gd name="connsiteY8-342" fmla="*/ 929787 h 1283495"/>
              <a:gd name="connsiteX9-343" fmla="*/ 1427581 w 1942632"/>
              <a:gd name="connsiteY9-344" fmla="*/ 1272148 h 1283495"/>
              <a:gd name="connsiteX10-345" fmla="*/ 1400455 w 1942632"/>
              <a:gd name="connsiteY10-346" fmla="*/ 1283495 h 1283495"/>
              <a:gd name="connsiteX11-347" fmla="*/ 36397 w 1942632"/>
              <a:gd name="connsiteY11-348" fmla="*/ 1283495 h 1283495"/>
              <a:gd name="connsiteX12-349" fmla="*/ 1385 w 1942632"/>
              <a:gd name="connsiteY12-350" fmla="*/ 1260348 h 1283495"/>
              <a:gd name="connsiteX13-351" fmla="*/ 8920 w 1942632"/>
              <a:gd name="connsiteY13-352" fmla="*/ 1219033 h 1283495"/>
              <a:gd name="connsiteX14-353" fmla="*/ 1010873 w 1942632"/>
              <a:gd name="connsiteY14-354" fmla="*/ 173517 h 1283495"/>
              <a:gd name="connsiteX15-355" fmla="*/ 1010331 w 1942632"/>
              <a:gd name="connsiteY15-356" fmla="*/ 120212 h 1283495"/>
              <a:gd name="connsiteX16-357" fmla="*/ 955227 w 1942632"/>
              <a:gd name="connsiteY16-358" fmla="*/ 65108 h 1283495"/>
              <a:gd name="connsiteX17-359" fmla="*/ 946969 w 1942632"/>
              <a:gd name="connsiteY17-360" fmla="*/ 23530 h 1283495"/>
              <a:gd name="connsiteX0-361" fmla="*/ 946969 w 1942632"/>
              <a:gd name="connsiteY0-362" fmla="*/ 23530 h 1283495"/>
              <a:gd name="connsiteX1-363" fmla="*/ 982173 w 1942632"/>
              <a:gd name="connsiteY1-364" fmla="*/ 0 h 1283495"/>
              <a:gd name="connsiteX2-365" fmla="*/ 1904588 w 1942632"/>
              <a:gd name="connsiteY2-366" fmla="*/ 0 h 1283495"/>
              <a:gd name="connsiteX3-367" fmla="*/ 1942632 w 1942632"/>
              <a:gd name="connsiteY3-368" fmla="*/ 38107 h 1283495"/>
              <a:gd name="connsiteX4-369" fmla="*/ 1942632 w 1942632"/>
              <a:gd name="connsiteY4-370" fmla="*/ 960540 h 1283495"/>
              <a:gd name="connsiteX5-371" fmla="*/ 1919081 w 1942632"/>
              <a:gd name="connsiteY5-372" fmla="*/ 995690 h 1283495"/>
              <a:gd name="connsiteX6-373" fmla="*/ 1877553 w 1942632"/>
              <a:gd name="connsiteY6-374" fmla="*/ 987434 h 1283495"/>
              <a:gd name="connsiteX7-375" fmla="*/ 1819771 w 1942632"/>
              <a:gd name="connsiteY7-376" fmla="*/ 929652 h 1283495"/>
              <a:gd name="connsiteX8-377" fmla="*/ 1765689 w 1942632"/>
              <a:gd name="connsiteY8-378" fmla="*/ 929787 h 1283495"/>
              <a:gd name="connsiteX9-379" fmla="*/ 1427581 w 1942632"/>
              <a:gd name="connsiteY9-380" fmla="*/ 1272148 h 1283495"/>
              <a:gd name="connsiteX10-381" fmla="*/ 1400455 w 1942632"/>
              <a:gd name="connsiteY10-382" fmla="*/ 1283495 h 1283495"/>
              <a:gd name="connsiteX11-383" fmla="*/ 36397 w 1942632"/>
              <a:gd name="connsiteY11-384" fmla="*/ 1283495 h 1283495"/>
              <a:gd name="connsiteX12-385" fmla="*/ 1385 w 1942632"/>
              <a:gd name="connsiteY12-386" fmla="*/ 1260348 h 1283495"/>
              <a:gd name="connsiteX13-387" fmla="*/ 8920 w 1942632"/>
              <a:gd name="connsiteY13-388" fmla="*/ 1219033 h 1283495"/>
              <a:gd name="connsiteX14-389" fmla="*/ 1010873 w 1942632"/>
              <a:gd name="connsiteY14-390" fmla="*/ 173517 h 1283495"/>
              <a:gd name="connsiteX15-391" fmla="*/ 1010331 w 1942632"/>
              <a:gd name="connsiteY15-392" fmla="*/ 120212 h 1283495"/>
              <a:gd name="connsiteX16-393" fmla="*/ 955227 w 1942632"/>
              <a:gd name="connsiteY16-394" fmla="*/ 65108 h 1283495"/>
              <a:gd name="connsiteX17-395" fmla="*/ 946969 w 1942632"/>
              <a:gd name="connsiteY17-396" fmla="*/ 23530 h 1283495"/>
              <a:gd name="connsiteX0-397" fmla="*/ 946969 w 1942632"/>
              <a:gd name="connsiteY0-398" fmla="*/ 23530 h 1283495"/>
              <a:gd name="connsiteX1-399" fmla="*/ 982173 w 1942632"/>
              <a:gd name="connsiteY1-400" fmla="*/ 0 h 1283495"/>
              <a:gd name="connsiteX2-401" fmla="*/ 1904588 w 1942632"/>
              <a:gd name="connsiteY2-402" fmla="*/ 0 h 1283495"/>
              <a:gd name="connsiteX3-403" fmla="*/ 1942632 w 1942632"/>
              <a:gd name="connsiteY3-404" fmla="*/ 38107 h 1283495"/>
              <a:gd name="connsiteX4-405" fmla="*/ 1942632 w 1942632"/>
              <a:gd name="connsiteY4-406" fmla="*/ 960540 h 1283495"/>
              <a:gd name="connsiteX5-407" fmla="*/ 1919081 w 1942632"/>
              <a:gd name="connsiteY5-408" fmla="*/ 995690 h 1283495"/>
              <a:gd name="connsiteX6-409" fmla="*/ 1877553 w 1942632"/>
              <a:gd name="connsiteY6-410" fmla="*/ 987434 h 1283495"/>
              <a:gd name="connsiteX7-411" fmla="*/ 1819771 w 1942632"/>
              <a:gd name="connsiteY7-412" fmla="*/ 929652 h 1283495"/>
              <a:gd name="connsiteX8-413" fmla="*/ 1765689 w 1942632"/>
              <a:gd name="connsiteY8-414" fmla="*/ 929787 h 1283495"/>
              <a:gd name="connsiteX9-415" fmla="*/ 1427581 w 1942632"/>
              <a:gd name="connsiteY9-416" fmla="*/ 1272148 h 1283495"/>
              <a:gd name="connsiteX10-417" fmla="*/ 1400455 w 1942632"/>
              <a:gd name="connsiteY10-418" fmla="*/ 1283495 h 1283495"/>
              <a:gd name="connsiteX11-419" fmla="*/ 36397 w 1942632"/>
              <a:gd name="connsiteY11-420" fmla="*/ 1283495 h 1283495"/>
              <a:gd name="connsiteX12-421" fmla="*/ 1385 w 1942632"/>
              <a:gd name="connsiteY12-422" fmla="*/ 1260348 h 1283495"/>
              <a:gd name="connsiteX13-423" fmla="*/ 8920 w 1942632"/>
              <a:gd name="connsiteY13-424" fmla="*/ 1219033 h 1283495"/>
              <a:gd name="connsiteX14-425" fmla="*/ 1010873 w 1942632"/>
              <a:gd name="connsiteY14-426" fmla="*/ 173517 h 1283495"/>
              <a:gd name="connsiteX15-427" fmla="*/ 1010331 w 1942632"/>
              <a:gd name="connsiteY15-428" fmla="*/ 120212 h 1283495"/>
              <a:gd name="connsiteX16-429" fmla="*/ 955227 w 1942632"/>
              <a:gd name="connsiteY16-430" fmla="*/ 65108 h 1283495"/>
              <a:gd name="connsiteX17-431" fmla="*/ 946969 w 1942632"/>
              <a:gd name="connsiteY17-432" fmla="*/ 23530 h 1283495"/>
              <a:gd name="connsiteX0-433" fmla="*/ 946969 w 1942632"/>
              <a:gd name="connsiteY0-434" fmla="*/ 23530 h 1283495"/>
              <a:gd name="connsiteX1-435" fmla="*/ 982173 w 1942632"/>
              <a:gd name="connsiteY1-436" fmla="*/ 0 h 1283495"/>
              <a:gd name="connsiteX2-437" fmla="*/ 1904588 w 1942632"/>
              <a:gd name="connsiteY2-438" fmla="*/ 0 h 1283495"/>
              <a:gd name="connsiteX3-439" fmla="*/ 1942632 w 1942632"/>
              <a:gd name="connsiteY3-440" fmla="*/ 38107 h 1283495"/>
              <a:gd name="connsiteX4-441" fmla="*/ 1942632 w 1942632"/>
              <a:gd name="connsiteY4-442" fmla="*/ 960540 h 1283495"/>
              <a:gd name="connsiteX5-443" fmla="*/ 1919081 w 1942632"/>
              <a:gd name="connsiteY5-444" fmla="*/ 995690 h 1283495"/>
              <a:gd name="connsiteX6-445" fmla="*/ 1877553 w 1942632"/>
              <a:gd name="connsiteY6-446" fmla="*/ 987434 h 1283495"/>
              <a:gd name="connsiteX7-447" fmla="*/ 1819771 w 1942632"/>
              <a:gd name="connsiteY7-448" fmla="*/ 929652 h 1283495"/>
              <a:gd name="connsiteX8-449" fmla="*/ 1765689 w 1942632"/>
              <a:gd name="connsiteY8-450" fmla="*/ 929787 h 1283495"/>
              <a:gd name="connsiteX9-451" fmla="*/ 1427581 w 1942632"/>
              <a:gd name="connsiteY9-452" fmla="*/ 1272148 h 1283495"/>
              <a:gd name="connsiteX10-453" fmla="*/ 1400455 w 1942632"/>
              <a:gd name="connsiteY10-454" fmla="*/ 1283495 h 1283495"/>
              <a:gd name="connsiteX11-455" fmla="*/ 36397 w 1942632"/>
              <a:gd name="connsiteY11-456" fmla="*/ 1283495 h 1283495"/>
              <a:gd name="connsiteX12-457" fmla="*/ 1385 w 1942632"/>
              <a:gd name="connsiteY12-458" fmla="*/ 1260348 h 1283495"/>
              <a:gd name="connsiteX13-459" fmla="*/ 8920 w 1942632"/>
              <a:gd name="connsiteY13-460" fmla="*/ 1219033 h 1283495"/>
              <a:gd name="connsiteX14-461" fmla="*/ 1010873 w 1942632"/>
              <a:gd name="connsiteY14-462" fmla="*/ 173517 h 1283495"/>
              <a:gd name="connsiteX15-463" fmla="*/ 1010331 w 1942632"/>
              <a:gd name="connsiteY15-464" fmla="*/ 120212 h 1283495"/>
              <a:gd name="connsiteX16-465" fmla="*/ 955227 w 1942632"/>
              <a:gd name="connsiteY16-466" fmla="*/ 65108 h 1283495"/>
              <a:gd name="connsiteX17-467" fmla="*/ 946969 w 1942632"/>
              <a:gd name="connsiteY17-468" fmla="*/ 23530 h 1283495"/>
              <a:gd name="connsiteX0-469" fmla="*/ 946969 w 1942632"/>
              <a:gd name="connsiteY0-470" fmla="*/ 23530 h 1283495"/>
              <a:gd name="connsiteX1-471" fmla="*/ 982173 w 1942632"/>
              <a:gd name="connsiteY1-472" fmla="*/ 0 h 1283495"/>
              <a:gd name="connsiteX2-473" fmla="*/ 1904588 w 1942632"/>
              <a:gd name="connsiteY2-474" fmla="*/ 0 h 1283495"/>
              <a:gd name="connsiteX3-475" fmla="*/ 1942632 w 1942632"/>
              <a:gd name="connsiteY3-476" fmla="*/ 38107 h 1283495"/>
              <a:gd name="connsiteX4-477" fmla="*/ 1942632 w 1942632"/>
              <a:gd name="connsiteY4-478" fmla="*/ 960540 h 1283495"/>
              <a:gd name="connsiteX5-479" fmla="*/ 1919081 w 1942632"/>
              <a:gd name="connsiteY5-480" fmla="*/ 995690 h 1283495"/>
              <a:gd name="connsiteX6-481" fmla="*/ 1877553 w 1942632"/>
              <a:gd name="connsiteY6-482" fmla="*/ 987434 h 1283495"/>
              <a:gd name="connsiteX7-483" fmla="*/ 1819771 w 1942632"/>
              <a:gd name="connsiteY7-484" fmla="*/ 929652 h 1283495"/>
              <a:gd name="connsiteX8-485" fmla="*/ 1765689 w 1942632"/>
              <a:gd name="connsiteY8-486" fmla="*/ 929787 h 1283495"/>
              <a:gd name="connsiteX9-487" fmla="*/ 1427581 w 1942632"/>
              <a:gd name="connsiteY9-488" fmla="*/ 1272148 h 1283495"/>
              <a:gd name="connsiteX10-489" fmla="*/ 1400455 w 1942632"/>
              <a:gd name="connsiteY10-490" fmla="*/ 1283495 h 1283495"/>
              <a:gd name="connsiteX11-491" fmla="*/ 36397 w 1942632"/>
              <a:gd name="connsiteY11-492" fmla="*/ 1283495 h 1283495"/>
              <a:gd name="connsiteX12-493" fmla="*/ 1385 w 1942632"/>
              <a:gd name="connsiteY12-494" fmla="*/ 1260348 h 1283495"/>
              <a:gd name="connsiteX13-495" fmla="*/ 8920 w 1942632"/>
              <a:gd name="connsiteY13-496" fmla="*/ 1219033 h 1283495"/>
              <a:gd name="connsiteX14-497" fmla="*/ 1010873 w 1942632"/>
              <a:gd name="connsiteY14-498" fmla="*/ 173517 h 1283495"/>
              <a:gd name="connsiteX15-499" fmla="*/ 1010331 w 1942632"/>
              <a:gd name="connsiteY15-500" fmla="*/ 120212 h 1283495"/>
              <a:gd name="connsiteX16-501" fmla="*/ 955227 w 1942632"/>
              <a:gd name="connsiteY16-502" fmla="*/ 65108 h 1283495"/>
              <a:gd name="connsiteX17-503" fmla="*/ 946969 w 1942632"/>
              <a:gd name="connsiteY17-504" fmla="*/ 23530 h 1283495"/>
              <a:gd name="connsiteX0-505" fmla="*/ 946969 w 1942632"/>
              <a:gd name="connsiteY0-506" fmla="*/ 23530 h 1283495"/>
              <a:gd name="connsiteX1-507" fmla="*/ 982173 w 1942632"/>
              <a:gd name="connsiteY1-508" fmla="*/ 0 h 1283495"/>
              <a:gd name="connsiteX2-509" fmla="*/ 1904588 w 1942632"/>
              <a:gd name="connsiteY2-510" fmla="*/ 0 h 1283495"/>
              <a:gd name="connsiteX3-511" fmla="*/ 1942632 w 1942632"/>
              <a:gd name="connsiteY3-512" fmla="*/ 38107 h 1283495"/>
              <a:gd name="connsiteX4-513" fmla="*/ 1942632 w 1942632"/>
              <a:gd name="connsiteY4-514" fmla="*/ 960540 h 1283495"/>
              <a:gd name="connsiteX5-515" fmla="*/ 1919081 w 1942632"/>
              <a:gd name="connsiteY5-516" fmla="*/ 995690 h 1283495"/>
              <a:gd name="connsiteX6-517" fmla="*/ 1877553 w 1942632"/>
              <a:gd name="connsiteY6-518" fmla="*/ 987434 h 1283495"/>
              <a:gd name="connsiteX7-519" fmla="*/ 1819771 w 1942632"/>
              <a:gd name="connsiteY7-520" fmla="*/ 929652 h 1283495"/>
              <a:gd name="connsiteX8-521" fmla="*/ 1765689 w 1942632"/>
              <a:gd name="connsiteY8-522" fmla="*/ 929787 h 1283495"/>
              <a:gd name="connsiteX9-523" fmla="*/ 1427581 w 1942632"/>
              <a:gd name="connsiteY9-524" fmla="*/ 1272148 h 1283495"/>
              <a:gd name="connsiteX10-525" fmla="*/ 1400455 w 1942632"/>
              <a:gd name="connsiteY10-526" fmla="*/ 1283495 h 1283495"/>
              <a:gd name="connsiteX11-527" fmla="*/ 36397 w 1942632"/>
              <a:gd name="connsiteY11-528" fmla="*/ 1283495 h 1283495"/>
              <a:gd name="connsiteX12-529" fmla="*/ 1385 w 1942632"/>
              <a:gd name="connsiteY12-530" fmla="*/ 1260348 h 1283495"/>
              <a:gd name="connsiteX13-531" fmla="*/ 8920 w 1942632"/>
              <a:gd name="connsiteY13-532" fmla="*/ 1219033 h 1283495"/>
              <a:gd name="connsiteX14-533" fmla="*/ 1010873 w 1942632"/>
              <a:gd name="connsiteY14-534" fmla="*/ 173517 h 1283495"/>
              <a:gd name="connsiteX15-535" fmla="*/ 1010331 w 1942632"/>
              <a:gd name="connsiteY15-536" fmla="*/ 120212 h 1283495"/>
              <a:gd name="connsiteX16-537" fmla="*/ 955227 w 1942632"/>
              <a:gd name="connsiteY16-538" fmla="*/ 65108 h 1283495"/>
              <a:gd name="connsiteX17-539" fmla="*/ 946969 w 1942632"/>
              <a:gd name="connsiteY17-540" fmla="*/ 23530 h 1283495"/>
              <a:gd name="connsiteX0-541" fmla="*/ 946969 w 1942632"/>
              <a:gd name="connsiteY0-542" fmla="*/ 23530 h 1283495"/>
              <a:gd name="connsiteX1-543" fmla="*/ 982173 w 1942632"/>
              <a:gd name="connsiteY1-544" fmla="*/ 0 h 1283495"/>
              <a:gd name="connsiteX2-545" fmla="*/ 1904588 w 1942632"/>
              <a:gd name="connsiteY2-546" fmla="*/ 0 h 1283495"/>
              <a:gd name="connsiteX3-547" fmla="*/ 1942632 w 1942632"/>
              <a:gd name="connsiteY3-548" fmla="*/ 38107 h 1283495"/>
              <a:gd name="connsiteX4-549" fmla="*/ 1942632 w 1942632"/>
              <a:gd name="connsiteY4-550" fmla="*/ 960540 h 1283495"/>
              <a:gd name="connsiteX5-551" fmla="*/ 1919081 w 1942632"/>
              <a:gd name="connsiteY5-552" fmla="*/ 995690 h 1283495"/>
              <a:gd name="connsiteX6-553" fmla="*/ 1877553 w 1942632"/>
              <a:gd name="connsiteY6-554" fmla="*/ 987434 h 1283495"/>
              <a:gd name="connsiteX7-555" fmla="*/ 1819771 w 1942632"/>
              <a:gd name="connsiteY7-556" fmla="*/ 929652 h 1283495"/>
              <a:gd name="connsiteX8-557" fmla="*/ 1765689 w 1942632"/>
              <a:gd name="connsiteY8-558" fmla="*/ 929787 h 1283495"/>
              <a:gd name="connsiteX9-559" fmla="*/ 1427581 w 1942632"/>
              <a:gd name="connsiteY9-560" fmla="*/ 1272148 h 1283495"/>
              <a:gd name="connsiteX10-561" fmla="*/ 1400455 w 1942632"/>
              <a:gd name="connsiteY10-562" fmla="*/ 1283495 h 1283495"/>
              <a:gd name="connsiteX11-563" fmla="*/ 36397 w 1942632"/>
              <a:gd name="connsiteY11-564" fmla="*/ 1283495 h 1283495"/>
              <a:gd name="connsiteX12-565" fmla="*/ 1385 w 1942632"/>
              <a:gd name="connsiteY12-566" fmla="*/ 1260348 h 1283495"/>
              <a:gd name="connsiteX13-567" fmla="*/ 8920 w 1942632"/>
              <a:gd name="connsiteY13-568" fmla="*/ 1219033 h 1283495"/>
              <a:gd name="connsiteX14-569" fmla="*/ 1010873 w 1942632"/>
              <a:gd name="connsiteY14-570" fmla="*/ 173517 h 1283495"/>
              <a:gd name="connsiteX15-571" fmla="*/ 1010331 w 1942632"/>
              <a:gd name="connsiteY15-572" fmla="*/ 120212 h 1283495"/>
              <a:gd name="connsiteX16-573" fmla="*/ 955227 w 1942632"/>
              <a:gd name="connsiteY16-574" fmla="*/ 65108 h 1283495"/>
              <a:gd name="connsiteX17-575" fmla="*/ 946969 w 1942632"/>
              <a:gd name="connsiteY17-576" fmla="*/ 23530 h 1283495"/>
              <a:gd name="connsiteX0-577" fmla="*/ 946969 w 1942632"/>
              <a:gd name="connsiteY0-578" fmla="*/ 23530 h 1283495"/>
              <a:gd name="connsiteX1-579" fmla="*/ 982173 w 1942632"/>
              <a:gd name="connsiteY1-580" fmla="*/ 0 h 1283495"/>
              <a:gd name="connsiteX2-581" fmla="*/ 1904588 w 1942632"/>
              <a:gd name="connsiteY2-582" fmla="*/ 0 h 1283495"/>
              <a:gd name="connsiteX3-583" fmla="*/ 1942632 w 1942632"/>
              <a:gd name="connsiteY3-584" fmla="*/ 38107 h 1283495"/>
              <a:gd name="connsiteX4-585" fmla="*/ 1942632 w 1942632"/>
              <a:gd name="connsiteY4-586" fmla="*/ 960540 h 1283495"/>
              <a:gd name="connsiteX5-587" fmla="*/ 1919081 w 1942632"/>
              <a:gd name="connsiteY5-588" fmla="*/ 995690 h 1283495"/>
              <a:gd name="connsiteX6-589" fmla="*/ 1877553 w 1942632"/>
              <a:gd name="connsiteY6-590" fmla="*/ 987434 h 1283495"/>
              <a:gd name="connsiteX7-591" fmla="*/ 1819771 w 1942632"/>
              <a:gd name="connsiteY7-592" fmla="*/ 929652 h 1283495"/>
              <a:gd name="connsiteX8-593" fmla="*/ 1765689 w 1942632"/>
              <a:gd name="connsiteY8-594" fmla="*/ 929787 h 1283495"/>
              <a:gd name="connsiteX9-595" fmla="*/ 1427581 w 1942632"/>
              <a:gd name="connsiteY9-596" fmla="*/ 1272148 h 1283495"/>
              <a:gd name="connsiteX10-597" fmla="*/ 1400455 w 1942632"/>
              <a:gd name="connsiteY10-598" fmla="*/ 1283495 h 1283495"/>
              <a:gd name="connsiteX11-599" fmla="*/ 36397 w 1942632"/>
              <a:gd name="connsiteY11-600" fmla="*/ 1283495 h 1283495"/>
              <a:gd name="connsiteX12-601" fmla="*/ 1385 w 1942632"/>
              <a:gd name="connsiteY12-602" fmla="*/ 1260348 h 1283495"/>
              <a:gd name="connsiteX13-603" fmla="*/ 8920 w 1942632"/>
              <a:gd name="connsiteY13-604" fmla="*/ 1219033 h 1283495"/>
              <a:gd name="connsiteX14-605" fmla="*/ 1010873 w 1942632"/>
              <a:gd name="connsiteY14-606" fmla="*/ 173517 h 1283495"/>
              <a:gd name="connsiteX15-607" fmla="*/ 1010331 w 1942632"/>
              <a:gd name="connsiteY15-608" fmla="*/ 120212 h 1283495"/>
              <a:gd name="connsiteX16-609" fmla="*/ 955227 w 1942632"/>
              <a:gd name="connsiteY16-610" fmla="*/ 65108 h 1283495"/>
              <a:gd name="connsiteX17-611" fmla="*/ 946969 w 1942632"/>
              <a:gd name="connsiteY17-612" fmla="*/ 23530 h 1283495"/>
              <a:gd name="connsiteX0-613" fmla="*/ 946969 w 1942632"/>
              <a:gd name="connsiteY0-614" fmla="*/ 23530 h 1283495"/>
              <a:gd name="connsiteX1-615" fmla="*/ 982173 w 1942632"/>
              <a:gd name="connsiteY1-616" fmla="*/ 0 h 1283495"/>
              <a:gd name="connsiteX2-617" fmla="*/ 1904588 w 1942632"/>
              <a:gd name="connsiteY2-618" fmla="*/ 0 h 1283495"/>
              <a:gd name="connsiteX3-619" fmla="*/ 1942632 w 1942632"/>
              <a:gd name="connsiteY3-620" fmla="*/ 38107 h 1283495"/>
              <a:gd name="connsiteX4-621" fmla="*/ 1942632 w 1942632"/>
              <a:gd name="connsiteY4-622" fmla="*/ 960540 h 1283495"/>
              <a:gd name="connsiteX5-623" fmla="*/ 1919081 w 1942632"/>
              <a:gd name="connsiteY5-624" fmla="*/ 995690 h 1283495"/>
              <a:gd name="connsiteX6-625" fmla="*/ 1877553 w 1942632"/>
              <a:gd name="connsiteY6-626" fmla="*/ 987434 h 1283495"/>
              <a:gd name="connsiteX7-627" fmla="*/ 1819771 w 1942632"/>
              <a:gd name="connsiteY7-628" fmla="*/ 929652 h 1283495"/>
              <a:gd name="connsiteX8-629" fmla="*/ 1765689 w 1942632"/>
              <a:gd name="connsiteY8-630" fmla="*/ 929787 h 1283495"/>
              <a:gd name="connsiteX9-631" fmla="*/ 1427581 w 1942632"/>
              <a:gd name="connsiteY9-632" fmla="*/ 1272148 h 1283495"/>
              <a:gd name="connsiteX10-633" fmla="*/ 1400455 w 1942632"/>
              <a:gd name="connsiteY10-634" fmla="*/ 1283495 h 1283495"/>
              <a:gd name="connsiteX11-635" fmla="*/ 36397 w 1942632"/>
              <a:gd name="connsiteY11-636" fmla="*/ 1283495 h 1283495"/>
              <a:gd name="connsiteX12-637" fmla="*/ 1385 w 1942632"/>
              <a:gd name="connsiteY12-638" fmla="*/ 1260348 h 1283495"/>
              <a:gd name="connsiteX13-639" fmla="*/ 8920 w 1942632"/>
              <a:gd name="connsiteY13-640" fmla="*/ 1219033 h 1283495"/>
              <a:gd name="connsiteX14-641" fmla="*/ 1010873 w 1942632"/>
              <a:gd name="connsiteY14-642" fmla="*/ 173517 h 1283495"/>
              <a:gd name="connsiteX15-643" fmla="*/ 1010331 w 1942632"/>
              <a:gd name="connsiteY15-644" fmla="*/ 120212 h 1283495"/>
              <a:gd name="connsiteX16-645" fmla="*/ 955227 w 1942632"/>
              <a:gd name="connsiteY16-646" fmla="*/ 65108 h 1283495"/>
              <a:gd name="connsiteX17-647" fmla="*/ 946969 w 1942632"/>
              <a:gd name="connsiteY17-648" fmla="*/ 23530 h 1283495"/>
              <a:gd name="connsiteX0-649" fmla="*/ 946969 w 1942632"/>
              <a:gd name="connsiteY0-650" fmla="*/ 23530 h 1283495"/>
              <a:gd name="connsiteX1-651" fmla="*/ 982173 w 1942632"/>
              <a:gd name="connsiteY1-652" fmla="*/ 0 h 1283495"/>
              <a:gd name="connsiteX2-653" fmla="*/ 1904588 w 1942632"/>
              <a:gd name="connsiteY2-654" fmla="*/ 0 h 1283495"/>
              <a:gd name="connsiteX3-655" fmla="*/ 1942632 w 1942632"/>
              <a:gd name="connsiteY3-656" fmla="*/ 38107 h 1283495"/>
              <a:gd name="connsiteX4-657" fmla="*/ 1942632 w 1942632"/>
              <a:gd name="connsiteY4-658" fmla="*/ 960540 h 1283495"/>
              <a:gd name="connsiteX5-659" fmla="*/ 1919081 w 1942632"/>
              <a:gd name="connsiteY5-660" fmla="*/ 995690 h 1283495"/>
              <a:gd name="connsiteX6-661" fmla="*/ 1877553 w 1942632"/>
              <a:gd name="connsiteY6-662" fmla="*/ 987434 h 1283495"/>
              <a:gd name="connsiteX7-663" fmla="*/ 1819771 w 1942632"/>
              <a:gd name="connsiteY7-664" fmla="*/ 929652 h 1283495"/>
              <a:gd name="connsiteX8-665" fmla="*/ 1765689 w 1942632"/>
              <a:gd name="connsiteY8-666" fmla="*/ 929787 h 1283495"/>
              <a:gd name="connsiteX9-667" fmla="*/ 1427581 w 1942632"/>
              <a:gd name="connsiteY9-668" fmla="*/ 1272148 h 1283495"/>
              <a:gd name="connsiteX10-669" fmla="*/ 1400455 w 1942632"/>
              <a:gd name="connsiteY10-670" fmla="*/ 1283495 h 1283495"/>
              <a:gd name="connsiteX11-671" fmla="*/ 36397 w 1942632"/>
              <a:gd name="connsiteY11-672" fmla="*/ 1283495 h 1283495"/>
              <a:gd name="connsiteX12-673" fmla="*/ 1385 w 1942632"/>
              <a:gd name="connsiteY12-674" fmla="*/ 1260348 h 1283495"/>
              <a:gd name="connsiteX13-675" fmla="*/ 8920 w 1942632"/>
              <a:gd name="connsiteY13-676" fmla="*/ 1219033 h 1283495"/>
              <a:gd name="connsiteX14-677" fmla="*/ 1010873 w 1942632"/>
              <a:gd name="connsiteY14-678" fmla="*/ 173517 h 1283495"/>
              <a:gd name="connsiteX15-679" fmla="*/ 1010331 w 1942632"/>
              <a:gd name="connsiteY15-680" fmla="*/ 120212 h 1283495"/>
              <a:gd name="connsiteX16-681" fmla="*/ 955227 w 1942632"/>
              <a:gd name="connsiteY16-682" fmla="*/ 65108 h 1283495"/>
              <a:gd name="connsiteX17-683" fmla="*/ 946969 w 1942632"/>
              <a:gd name="connsiteY17-684" fmla="*/ 23530 h 1283495"/>
              <a:gd name="connsiteX0-685" fmla="*/ 946969 w 1942632"/>
              <a:gd name="connsiteY0-686" fmla="*/ 23530 h 1283495"/>
              <a:gd name="connsiteX1-687" fmla="*/ 982173 w 1942632"/>
              <a:gd name="connsiteY1-688" fmla="*/ 0 h 1283495"/>
              <a:gd name="connsiteX2-689" fmla="*/ 1904588 w 1942632"/>
              <a:gd name="connsiteY2-690" fmla="*/ 0 h 1283495"/>
              <a:gd name="connsiteX3-691" fmla="*/ 1942632 w 1942632"/>
              <a:gd name="connsiteY3-692" fmla="*/ 38107 h 1283495"/>
              <a:gd name="connsiteX4-693" fmla="*/ 1942632 w 1942632"/>
              <a:gd name="connsiteY4-694" fmla="*/ 960540 h 1283495"/>
              <a:gd name="connsiteX5-695" fmla="*/ 1919081 w 1942632"/>
              <a:gd name="connsiteY5-696" fmla="*/ 995690 h 1283495"/>
              <a:gd name="connsiteX6-697" fmla="*/ 1877553 w 1942632"/>
              <a:gd name="connsiteY6-698" fmla="*/ 987434 h 1283495"/>
              <a:gd name="connsiteX7-699" fmla="*/ 1819771 w 1942632"/>
              <a:gd name="connsiteY7-700" fmla="*/ 929652 h 1283495"/>
              <a:gd name="connsiteX8-701" fmla="*/ 1765689 w 1942632"/>
              <a:gd name="connsiteY8-702" fmla="*/ 929787 h 1283495"/>
              <a:gd name="connsiteX9-703" fmla="*/ 1427581 w 1942632"/>
              <a:gd name="connsiteY9-704" fmla="*/ 1272148 h 1283495"/>
              <a:gd name="connsiteX10-705" fmla="*/ 1400455 w 1942632"/>
              <a:gd name="connsiteY10-706" fmla="*/ 1283495 h 1283495"/>
              <a:gd name="connsiteX11-707" fmla="*/ 36397 w 1942632"/>
              <a:gd name="connsiteY11-708" fmla="*/ 1283495 h 1283495"/>
              <a:gd name="connsiteX12-709" fmla="*/ 1385 w 1942632"/>
              <a:gd name="connsiteY12-710" fmla="*/ 1260348 h 1283495"/>
              <a:gd name="connsiteX13-711" fmla="*/ 8920 w 1942632"/>
              <a:gd name="connsiteY13-712" fmla="*/ 1219033 h 1283495"/>
              <a:gd name="connsiteX14-713" fmla="*/ 1010873 w 1942632"/>
              <a:gd name="connsiteY14-714" fmla="*/ 173517 h 1283495"/>
              <a:gd name="connsiteX15-715" fmla="*/ 1010331 w 1942632"/>
              <a:gd name="connsiteY15-716" fmla="*/ 120212 h 1283495"/>
              <a:gd name="connsiteX16-717" fmla="*/ 955227 w 1942632"/>
              <a:gd name="connsiteY16-718" fmla="*/ 65108 h 1283495"/>
              <a:gd name="connsiteX17-719" fmla="*/ 946969 w 1942632"/>
              <a:gd name="connsiteY17-720" fmla="*/ 23530 h 1283495"/>
              <a:gd name="connsiteX0-721" fmla="*/ 946969 w 1942632"/>
              <a:gd name="connsiteY0-722" fmla="*/ 23530 h 1283495"/>
              <a:gd name="connsiteX1-723" fmla="*/ 982173 w 1942632"/>
              <a:gd name="connsiteY1-724" fmla="*/ 0 h 1283495"/>
              <a:gd name="connsiteX2-725" fmla="*/ 1904588 w 1942632"/>
              <a:gd name="connsiteY2-726" fmla="*/ 0 h 1283495"/>
              <a:gd name="connsiteX3-727" fmla="*/ 1942632 w 1942632"/>
              <a:gd name="connsiteY3-728" fmla="*/ 38107 h 1283495"/>
              <a:gd name="connsiteX4-729" fmla="*/ 1942632 w 1942632"/>
              <a:gd name="connsiteY4-730" fmla="*/ 960540 h 1283495"/>
              <a:gd name="connsiteX5-731" fmla="*/ 1919081 w 1942632"/>
              <a:gd name="connsiteY5-732" fmla="*/ 995690 h 1283495"/>
              <a:gd name="connsiteX6-733" fmla="*/ 1877553 w 1942632"/>
              <a:gd name="connsiteY6-734" fmla="*/ 987434 h 1283495"/>
              <a:gd name="connsiteX7-735" fmla="*/ 1819771 w 1942632"/>
              <a:gd name="connsiteY7-736" fmla="*/ 929652 h 1283495"/>
              <a:gd name="connsiteX8-737" fmla="*/ 1765689 w 1942632"/>
              <a:gd name="connsiteY8-738" fmla="*/ 929787 h 1283495"/>
              <a:gd name="connsiteX9-739" fmla="*/ 1427581 w 1942632"/>
              <a:gd name="connsiteY9-740" fmla="*/ 1272148 h 1283495"/>
              <a:gd name="connsiteX10-741" fmla="*/ 1400455 w 1942632"/>
              <a:gd name="connsiteY10-742" fmla="*/ 1283495 h 1283495"/>
              <a:gd name="connsiteX11-743" fmla="*/ 36397 w 1942632"/>
              <a:gd name="connsiteY11-744" fmla="*/ 1283495 h 1283495"/>
              <a:gd name="connsiteX12-745" fmla="*/ 1385 w 1942632"/>
              <a:gd name="connsiteY12-746" fmla="*/ 1260348 h 1283495"/>
              <a:gd name="connsiteX13-747" fmla="*/ 8920 w 1942632"/>
              <a:gd name="connsiteY13-748" fmla="*/ 1219033 h 1283495"/>
              <a:gd name="connsiteX14-749" fmla="*/ 1010873 w 1942632"/>
              <a:gd name="connsiteY14-750" fmla="*/ 173517 h 1283495"/>
              <a:gd name="connsiteX15-751" fmla="*/ 1010331 w 1942632"/>
              <a:gd name="connsiteY15-752" fmla="*/ 120212 h 1283495"/>
              <a:gd name="connsiteX16-753" fmla="*/ 955227 w 1942632"/>
              <a:gd name="connsiteY16-754" fmla="*/ 65108 h 1283495"/>
              <a:gd name="connsiteX17-755" fmla="*/ 946969 w 1942632"/>
              <a:gd name="connsiteY17-756" fmla="*/ 23530 h 1283495"/>
              <a:gd name="connsiteX0-757" fmla="*/ 946345 w 1942008"/>
              <a:gd name="connsiteY0-758" fmla="*/ 23530 h 1283495"/>
              <a:gd name="connsiteX1-759" fmla="*/ 981549 w 1942008"/>
              <a:gd name="connsiteY1-760" fmla="*/ 0 h 1283495"/>
              <a:gd name="connsiteX2-761" fmla="*/ 1903964 w 1942008"/>
              <a:gd name="connsiteY2-762" fmla="*/ 0 h 1283495"/>
              <a:gd name="connsiteX3-763" fmla="*/ 1942008 w 1942008"/>
              <a:gd name="connsiteY3-764" fmla="*/ 38107 h 1283495"/>
              <a:gd name="connsiteX4-765" fmla="*/ 1942008 w 1942008"/>
              <a:gd name="connsiteY4-766" fmla="*/ 960540 h 1283495"/>
              <a:gd name="connsiteX5-767" fmla="*/ 1918457 w 1942008"/>
              <a:gd name="connsiteY5-768" fmla="*/ 995690 h 1283495"/>
              <a:gd name="connsiteX6-769" fmla="*/ 1876929 w 1942008"/>
              <a:gd name="connsiteY6-770" fmla="*/ 987434 h 1283495"/>
              <a:gd name="connsiteX7-771" fmla="*/ 1819147 w 1942008"/>
              <a:gd name="connsiteY7-772" fmla="*/ 929652 h 1283495"/>
              <a:gd name="connsiteX8-773" fmla="*/ 1765065 w 1942008"/>
              <a:gd name="connsiteY8-774" fmla="*/ 929787 h 1283495"/>
              <a:gd name="connsiteX9-775" fmla="*/ 1426957 w 1942008"/>
              <a:gd name="connsiteY9-776" fmla="*/ 1272148 h 1283495"/>
              <a:gd name="connsiteX10-777" fmla="*/ 1399831 w 1942008"/>
              <a:gd name="connsiteY10-778" fmla="*/ 1283495 h 1283495"/>
              <a:gd name="connsiteX11-779" fmla="*/ 35773 w 1942008"/>
              <a:gd name="connsiteY11-780" fmla="*/ 1283495 h 1283495"/>
              <a:gd name="connsiteX12-781" fmla="*/ 761 w 1942008"/>
              <a:gd name="connsiteY12-782" fmla="*/ 1260348 h 1283495"/>
              <a:gd name="connsiteX13-783" fmla="*/ 8296 w 1942008"/>
              <a:gd name="connsiteY13-784" fmla="*/ 1219033 h 1283495"/>
              <a:gd name="connsiteX14-785" fmla="*/ 1010249 w 1942008"/>
              <a:gd name="connsiteY14-786" fmla="*/ 173517 h 1283495"/>
              <a:gd name="connsiteX15-787" fmla="*/ 1009707 w 1942008"/>
              <a:gd name="connsiteY15-788" fmla="*/ 120212 h 1283495"/>
              <a:gd name="connsiteX16-789" fmla="*/ 954603 w 1942008"/>
              <a:gd name="connsiteY16-790" fmla="*/ 65108 h 1283495"/>
              <a:gd name="connsiteX17-791" fmla="*/ 946345 w 1942008"/>
              <a:gd name="connsiteY17-792" fmla="*/ 23530 h 1283495"/>
              <a:gd name="connsiteX0-793" fmla="*/ 945771 w 1941434"/>
              <a:gd name="connsiteY0-794" fmla="*/ 23530 h 1283495"/>
              <a:gd name="connsiteX1-795" fmla="*/ 980975 w 1941434"/>
              <a:gd name="connsiteY1-796" fmla="*/ 0 h 1283495"/>
              <a:gd name="connsiteX2-797" fmla="*/ 1903390 w 1941434"/>
              <a:gd name="connsiteY2-798" fmla="*/ 0 h 1283495"/>
              <a:gd name="connsiteX3-799" fmla="*/ 1941434 w 1941434"/>
              <a:gd name="connsiteY3-800" fmla="*/ 38107 h 1283495"/>
              <a:gd name="connsiteX4-801" fmla="*/ 1941434 w 1941434"/>
              <a:gd name="connsiteY4-802" fmla="*/ 960540 h 1283495"/>
              <a:gd name="connsiteX5-803" fmla="*/ 1917883 w 1941434"/>
              <a:gd name="connsiteY5-804" fmla="*/ 995690 h 1283495"/>
              <a:gd name="connsiteX6-805" fmla="*/ 1876355 w 1941434"/>
              <a:gd name="connsiteY6-806" fmla="*/ 987434 h 1283495"/>
              <a:gd name="connsiteX7-807" fmla="*/ 1818573 w 1941434"/>
              <a:gd name="connsiteY7-808" fmla="*/ 929652 h 1283495"/>
              <a:gd name="connsiteX8-809" fmla="*/ 1764491 w 1941434"/>
              <a:gd name="connsiteY8-810" fmla="*/ 929787 h 1283495"/>
              <a:gd name="connsiteX9-811" fmla="*/ 1426383 w 1941434"/>
              <a:gd name="connsiteY9-812" fmla="*/ 1272148 h 1283495"/>
              <a:gd name="connsiteX10-813" fmla="*/ 1399257 w 1941434"/>
              <a:gd name="connsiteY10-814" fmla="*/ 1283495 h 1283495"/>
              <a:gd name="connsiteX11-815" fmla="*/ 35199 w 1941434"/>
              <a:gd name="connsiteY11-816" fmla="*/ 1283495 h 1283495"/>
              <a:gd name="connsiteX12-817" fmla="*/ 187 w 1941434"/>
              <a:gd name="connsiteY12-818" fmla="*/ 1260348 h 1283495"/>
              <a:gd name="connsiteX13-819" fmla="*/ 7722 w 1941434"/>
              <a:gd name="connsiteY13-820" fmla="*/ 1219033 h 1283495"/>
              <a:gd name="connsiteX14-821" fmla="*/ 1009675 w 1941434"/>
              <a:gd name="connsiteY14-822" fmla="*/ 173517 h 1283495"/>
              <a:gd name="connsiteX15-823" fmla="*/ 1009133 w 1941434"/>
              <a:gd name="connsiteY15-824" fmla="*/ 120212 h 1283495"/>
              <a:gd name="connsiteX16-825" fmla="*/ 954029 w 1941434"/>
              <a:gd name="connsiteY16-826" fmla="*/ 65108 h 1283495"/>
              <a:gd name="connsiteX17-827" fmla="*/ 945771 w 1941434"/>
              <a:gd name="connsiteY17-828" fmla="*/ 23530 h 1283495"/>
              <a:gd name="connsiteX0-829" fmla="*/ 946469 w 1942132"/>
              <a:gd name="connsiteY0-830" fmla="*/ 23530 h 1283495"/>
              <a:gd name="connsiteX1-831" fmla="*/ 981673 w 1942132"/>
              <a:gd name="connsiteY1-832" fmla="*/ 0 h 1283495"/>
              <a:gd name="connsiteX2-833" fmla="*/ 1904088 w 1942132"/>
              <a:gd name="connsiteY2-834" fmla="*/ 0 h 1283495"/>
              <a:gd name="connsiteX3-835" fmla="*/ 1942132 w 1942132"/>
              <a:gd name="connsiteY3-836" fmla="*/ 38107 h 1283495"/>
              <a:gd name="connsiteX4-837" fmla="*/ 1942132 w 1942132"/>
              <a:gd name="connsiteY4-838" fmla="*/ 960540 h 1283495"/>
              <a:gd name="connsiteX5-839" fmla="*/ 1918581 w 1942132"/>
              <a:gd name="connsiteY5-840" fmla="*/ 995690 h 1283495"/>
              <a:gd name="connsiteX6-841" fmla="*/ 1877053 w 1942132"/>
              <a:gd name="connsiteY6-842" fmla="*/ 987434 h 1283495"/>
              <a:gd name="connsiteX7-843" fmla="*/ 1819271 w 1942132"/>
              <a:gd name="connsiteY7-844" fmla="*/ 929652 h 1283495"/>
              <a:gd name="connsiteX8-845" fmla="*/ 1765189 w 1942132"/>
              <a:gd name="connsiteY8-846" fmla="*/ 929787 h 1283495"/>
              <a:gd name="connsiteX9-847" fmla="*/ 1427081 w 1942132"/>
              <a:gd name="connsiteY9-848" fmla="*/ 1272148 h 1283495"/>
              <a:gd name="connsiteX10-849" fmla="*/ 1399955 w 1942132"/>
              <a:gd name="connsiteY10-850" fmla="*/ 1283495 h 1283495"/>
              <a:gd name="connsiteX11-851" fmla="*/ 35897 w 1942132"/>
              <a:gd name="connsiteY11-852" fmla="*/ 1283495 h 1283495"/>
              <a:gd name="connsiteX12-853" fmla="*/ 885 w 1942132"/>
              <a:gd name="connsiteY12-854" fmla="*/ 1260348 h 1283495"/>
              <a:gd name="connsiteX13-855" fmla="*/ 8420 w 1942132"/>
              <a:gd name="connsiteY13-856" fmla="*/ 1219033 h 1283495"/>
              <a:gd name="connsiteX14-857" fmla="*/ 1010373 w 1942132"/>
              <a:gd name="connsiteY14-858" fmla="*/ 173517 h 1283495"/>
              <a:gd name="connsiteX15-859" fmla="*/ 1009831 w 1942132"/>
              <a:gd name="connsiteY15-860" fmla="*/ 120212 h 1283495"/>
              <a:gd name="connsiteX16-861" fmla="*/ 954727 w 1942132"/>
              <a:gd name="connsiteY16-862" fmla="*/ 65108 h 1283495"/>
              <a:gd name="connsiteX17-863" fmla="*/ 946469 w 1942132"/>
              <a:gd name="connsiteY17-864" fmla="*/ 23530 h 1283495"/>
              <a:gd name="connsiteX0-865" fmla="*/ 948287 w 1943950"/>
              <a:gd name="connsiteY0-866" fmla="*/ 23530 h 1283495"/>
              <a:gd name="connsiteX1-867" fmla="*/ 983491 w 1943950"/>
              <a:gd name="connsiteY1-868" fmla="*/ 0 h 1283495"/>
              <a:gd name="connsiteX2-869" fmla="*/ 1905906 w 1943950"/>
              <a:gd name="connsiteY2-870" fmla="*/ 0 h 1283495"/>
              <a:gd name="connsiteX3-871" fmla="*/ 1943950 w 1943950"/>
              <a:gd name="connsiteY3-872" fmla="*/ 38107 h 1283495"/>
              <a:gd name="connsiteX4-873" fmla="*/ 1943950 w 1943950"/>
              <a:gd name="connsiteY4-874" fmla="*/ 960540 h 1283495"/>
              <a:gd name="connsiteX5-875" fmla="*/ 1920399 w 1943950"/>
              <a:gd name="connsiteY5-876" fmla="*/ 995690 h 1283495"/>
              <a:gd name="connsiteX6-877" fmla="*/ 1878871 w 1943950"/>
              <a:gd name="connsiteY6-878" fmla="*/ 987434 h 1283495"/>
              <a:gd name="connsiteX7-879" fmla="*/ 1821089 w 1943950"/>
              <a:gd name="connsiteY7-880" fmla="*/ 929652 h 1283495"/>
              <a:gd name="connsiteX8-881" fmla="*/ 1767007 w 1943950"/>
              <a:gd name="connsiteY8-882" fmla="*/ 929787 h 1283495"/>
              <a:gd name="connsiteX9-883" fmla="*/ 1428899 w 1943950"/>
              <a:gd name="connsiteY9-884" fmla="*/ 1272148 h 1283495"/>
              <a:gd name="connsiteX10-885" fmla="*/ 1401773 w 1943950"/>
              <a:gd name="connsiteY10-886" fmla="*/ 1283495 h 1283495"/>
              <a:gd name="connsiteX11-887" fmla="*/ 37715 w 1943950"/>
              <a:gd name="connsiteY11-888" fmla="*/ 1283495 h 1283495"/>
              <a:gd name="connsiteX12-889" fmla="*/ 2703 w 1943950"/>
              <a:gd name="connsiteY12-890" fmla="*/ 1260348 h 1283495"/>
              <a:gd name="connsiteX13-891" fmla="*/ 10238 w 1943950"/>
              <a:gd name="connsiteY13-892" fmla="*/ 1219033 h 1283495"/>
              <a:gd name="connsiteX14-893" fmla="*/ 1012191 w 1943950"/>
              <a:gd name="connsiteY14-894" fmla="*/ 173517 h 1283495"/>
              <a:gd name="connsiteX15-895" fmla="*/ 1011649 w 1943950"/>
              <a:gd name="connsiteY15-896" fmla="*/ 120212 h 1283495"/>
              <a:gd name="connsiteX16-897" fmla="*/ 956545 w 1943950"/>
              <a:gd name="connsiteY16-898" fmla="*/ 65108 h 1283495"/>
              <a:gd name="connsiteX17-899" fmla="*/ 948287 w 1943950"/>
              <a:gd name="connsiteY17-900" fmla="*/ 23530 h 1283495"/>
              <a:gd name="connsiteX0-901" fmla="*/ 948287 w 1943950"/>
              <a:gd name="connsiteY0-902" fmla="*/ 23530 h 1283495"/>
              <a:gd name="connsiteX1-903" fmla="*/ 983491 w 1943950"/>
              <a:gd name="connsiteY1-904" fmla="*/ 0 h 1283495"/>
              <a:gd name="connsiteX2-905" fmla="*/ 1905906 w 1943950"/>
              <a:gd name="connsiteY2-906" fmla="*/ 0 h 1283495"/>
              <a:gd name="connsiteX3-907" fmla="*/ 1943950 w 1943950"/>
              <a:gd name="connsiteY3-908" fmla="*/ 38107 h 1283495"/>
              <a:gd name="connsiteX4-909" fmla="*/ 1943950 w 1943950"/>
              <a:gd name="connsiteY4-910" fmla="*/ 960540 h 1283495"/>
              <a:gd name="connsiteX5-911" fmla="*/ 1920399 w 1943950"/>
              <a:gd name="connsiteY5-912" fmla="*/ 995690 h 1283495"/>
              <a:gd name="connsiteX6-913" fmla="*/ 1878871 w 1943950"/>
              <a:gd name="connsiteY6-914" fmla="*/ 987434 h 1283495"/>
              <a:gd name="connsiteX7-915" fmla="*/ 1821089 w 1943950"/>
              <a:gd name="connsiteY7-916" fmla="*/ 929652 h 1283495"/>
              <a:gd name="connsiteX8-917" fmla="*/ 1767007 w 1943950"/>
              <a:gd name="connsiteY8-918" fmla="*/ 929787 h 1283495"/>
              <a:gd name="connsiteX9-919" fmla="*/ 1428899 w 1943950"/>
              <a:gd name="connsiteY9-920" fmla="*/ 1272148 h 1283495"/>
              <a:gd name="connsiteX10-921" fmla="*/ 1401773 w 1943950"/>
              <a:gd name="connsiteY10-922" fmla="*/ 1283495 h 1283495"/>
              <a:gd name="connsiteX11-923" fmla="*/ 37715 w 1943950"/>
              <a:gd name="connsiteY11-924" fmla="*/ 1283495 h 1283495"/>
              <a:gd name="connsiteX12-925" fmla="*/ 2703 w 1943950"/>
              <a:gd name="connsiteY12-926" fmla="*/ 1260348 h 1283495"/>
              <a:gd name="connsiteX13-927" fmla="*/ 10238 w 1943950"/>
              <a:gd name="connsiteY13-928" fmla="*/ 1219033 h 1283495"/>
              <a:gd name="connsiteX14-929" fmla="*/ 1012191 w 1943950"/>
              <a:gd name="connsiteY14-930" fmla="*/ 173517 h 1283495"/>
              <a:gd name="connsiteX15-931" fmla="*/ 1011649 w 1943950"/>
              <a:gd name="connsiteY15-932" fmla="*/ 120212 h 1283495"/>
              <a:gd name="connsiteX16-933" fmla="*/ 956545 w 1943950"/>
              <a:gd name="connsiteY16-934" fmla="*/ 65108 h 1283495"/>
              <a:gd name="connsiteX17-935" fmla="*/ 948287 w 1943950"/>
              <a:gd name="connsiteY17-936" fmla="*/ 23530 h 1283495"/>
              <a:gd name="connsiteX0-937" fmla="*/ 948287 w 1943950"/>
              <a:gd name="connsiteY0-938" fmla="*/ 23530 h 1283495"/>
              <a:gd name="connsiteX1-939" fmla="*/ 983491 w 1943950"/>
              <a:gd name="connsiteY1-940" fmla="*/ 0 h 1283495"/>
              <a:gd name="connsiteX2-941" fmla="*/ 1905906 w 1943950"/>
              <a:gd name="connsiteY2-942" fmla="*/ 0 h 1283495"/>
              <a:gd name="connsiteX3-943" fmla="*/ 1943950 w 1943950"/>
              <a:gd name="connsiteY3-944" fmla="*/ 38107 h 1283495"/>
              <a:gd name="connsiteX4-945" fmla="*/ 1943950 w 1943950"/>
              <a:gd name="connsiteY4-946" fmla="*/ 960540 h 1283495"/>
              <a:gd name="connsiteX5-947" fmla="*/ 1920399 w 1943950"/>
              <a:gd name="connsiteY5-948" fmla="*/ 995690 h 1283495"/>
              <a:gd name="connsiteX6-949" fmla="*/ 1878871 w 1943950"/>
              <a:gd name="connsiteY6-950" fmla="*/ 987434 h 1283495"/>
              <a:gd name="connsiteX7-951" fmla="*/ 1821089 w 1943950"/>
              <a:gd name="connsiteY7-952" fmla="*/ 929652 h 1283495"/>
              <a:gd name="connsiteX8-953" fmla="*/ 1767007 w 1943950"/>
              <a:gd name="connsiteY8-954" fmla="*/ 929787 h 1283495"/>
              <a:gd name="connsiteX9-955" fmla="*/ 1428899 w 1943950"/>
              <a:gd name="connsiteY9-956" fmla="*/ 1272148 h 1283495"/>
              <a:gd name="connsiteX10-957" fmla="*/ 1401773 w 1943950"/>
              <a:gd name="connsiteY10-958" fmla="*/ 1283495 h 1283495"/>
              <a:gd name="connsiteX11-959" fmla="*/ 37715 w 1943950"/>
              <a:gd name="connsiteY11-960" fmla="*/ 1283495 h 1283495"/>
              <a:gd name="connsiteX12-961" fmla="*/ 2703 w 1943950"/>
              <a:gd name="connsiteY12-962" fmla="*/ 1260348 h 1283495"/>
              <a:gd name="connsiteX13-963" fmla="*/ 10238 w 1943950"/>
              <a:gd name="connsiteY13-964" fmla="*/ 1219033 h 1283495"/>
              <a:gd name="connsiteX14-965" fmla="*/ 1012191 w 1943950"/>
              <a:gd name="connsiteY14-966" fmla="*/ 173517 h 1283495"/>
              <a:gd name="connsiteX15-967" fmla="*/ 1011649 w 1943950"/>
              <a:gd name="connsiteY15-968" fmla="*/ 120212 h 1283495"/>
              <a:gd name="connsiteX16-969" fmla="*/ 956545 w 1943950"/>
              <a:gd name="connsiteY16-970" fmla="*/ 65108 h 1283495"/>
              <a:gd name="connsiteX17-971" fmla="*/ 948287 w 1943950"/>
              <a:gd name="connsiteY17-972" fmla="*/ 23530 h 1283495"/>
              <a:gd name="connsiteX0-973" fmla="*/ 948287 w 1943950"/>
              <a:gd name="connsiteY0-974" fmla="*/ 23530 h 1283495"/>
              <a:gd name="connsiteX1-975" fmla="*/ 983491 w 1943950"/>
              <a:gd name="connsiteY1-976" fmla="*/ 0 h 1283495"/>
              <a:gd name="connsiteX2-977" fmla="*/ 1905906 w 1943950"/>
              <a:gd name="connsiteY2-978" fmla="*/ 0 h 1283495"/>
              <a:gd name="connsiteX3-979" fmla="*/ 1943950 w 1943950"/>
              <a:gd name="connsiteY3-980" fmla="*/ 38107 h 1283495"/>
              <a:gd name="connsiteX4-981" fmla="*/ 1943950 w 1943950"/>
              <a:gd name="connsiteY4-982" fmla="*/ 960540 h 1283495"/>
              <a:gd name="connsiteX5-983" fmla="*/ 1920399 w 1943950"/>
              <a:gd name="connsiteY5-984" fmla="*/ 995690 h 1283495"/>
              <a:gd name="connsiteX6-985" fmla="*/ 1878871 w 1943950"/>
              <a:gd name="connsiteY6-986" fmla="*/ 987434 h 1283495"/>
              <a:gd name="connsiteX7-987" fmla="*/ 1821089 w 1943950"/>
              <a:gd name="connsiteY7-988" fmla="*/ 929652 h 1283495"/>
              <a:gd name="connsiteX8-989" fmla="*/ 1767007 w 1943950"/>
              <a:gd name="connsiteY8-990" fmla="*/ 929787 h 1283495"/>
              <a:gd name="connsiteX9-991" fmla="*/ 1428899 w 1943950"/>
              <a:gd name="connsiteY9-992" fmla="*/ 1272148 h 1283495"/>
              <a:gd name="connsiteX10-993" fmla="*/ 1401773 w 1943950"/>
              <a:gd name="connsiteY10-994" fmla="*/ 1283495 h 1283495"/>
              <a:gd name="connsiteX11-995" fmla="*/ 37715 w 1943950"/>
              <a:gd name="connsiteY11-996" fmla="*/ 1283495 h 1283495"/>
              <a:gd name="connsiteX12-997" fmla="*/ 2703 w 1943950"/>
              <a:gd name="connsiteY12-998" fmla="*/ 1260348 h 1283495"/>
              <a:gd name="connsiteX13-999" fmla="*/ 10238 w 1943950"/>
              <a:gd name="connsiteY13-1000" fmla="*/ 1219033 h 1283495"/>
              <a:gd name="connsiteX14-1001" fmla="*/ 1012191 w 1943950"/>
              <a:gd name="connsiteY14-1002" fmla="*/ 173517 h 1283495"/>
              <a:gd name="connsiteX15-1003" fmla="*/ 1011649 w 1943950"/>
              <a:gd name="connsiteY15-1004" fmla="*/ 120212 h 1283495"/>
              <a:gd name="connsiteX16-1005" fmla="*/ 956545 w 1943950"/>
              <a:gd name="connsiteY16-1006" fmla="*/ 65108 h 1283495"/>
              <a:gd name="connsiteX17-1007" fmla="*/ 948287 w 1943950"/>
              <a:gd name="connsiteY17-1008" fmla="*/ 23530 h 1283495"/>
              <a:gd name="connsiteX0-1009" fmla="*/ 948287 w 1943950"/>
              <a:gd name="connsiteY0-1010" fmla="*/ 23530 h 1283495"/>
              <a:gd name="connsiteX1-1011" fmla="*/ 983491 w 1943950"/>
              <a:gd name="connsiteY1-1012" fmla="*/ 0 h 1283495"/>
              <a:gd name="connsiteX2-1013" fmla="*/ 1905906 w 1943950"/>
              <a:gd name="connsiteY2-1014" fmla="*/ 0 h 1283495"/>
              <a:gd name="connsiteX3-1015" fmla="*/ 1943950 w 1943950"/>
              <a:gd name="connsiteY3-1016" fmla="*/ 38107 h 1283495"/>
              <a:gd name="connsiteX4-1017" fmla="*/ 1943950 w 1943950"/>
              <a:gd name="connsiteY4-1018" fmla="*/ 960540 h 1283495"/>
              <a:gd name="connsiteX5-1019" fmla="*/ 1920399 w 1943950"/>
              <a:gd name="connsiteY5-1020" fmla="*/ 995690 h 1283495"/>
              <a:gd name="connsiteX6-1021" fmla="*/ 1878871 w 1943950"/>
              <a:gd name="connsiteY6-1022" fmla="*/ 987434 h 1283495"/>
              <a:gd name="connsiteX7-1023" fmla="*/ 1821089 w 1943950"/>
              <a:gd name="connsiteY7-1024" fmla="*/ 929652 h 1283495"/>
              <a:gd name="connsiteX8-1025" fmla="*/ 1767007 w 1943950"/>
              <a:gd name="connsiteY8-1026" fmla="*/ 929787 h 1283495"/>
              <a:gd name="connsiteX9-1027" fmla="*/ 1428899 w 1943950"/>
              <a:gd name="connsiteY9-1028" fmla="*/ 1272148 h 1283495"/>
              <a:gd name="connsiteX10-1029" fmla="*/ 1401773 w 1943950"/>
              <a:gd name="connsiteY10-1030" fmla="*/ 1283495 h 1283495"/>
              <a:gd name="connsiteX11-1031" fmla="*/ 37715 w 1943950"/>
              <a:gd name="connsiteY11-1032" fmla="*/ 1283495 h 1283495"/>
              <a:gd name="connsiteX12-1033" fmla="*/ 2703 w 1943950"/>
              <a:gd name="connsiteY12-1034" fmla="*/ 1260348 h 1283495"/>
              <a:gd name="connsiteX13-1035" fmla="*/ 10238 w 1943950"/>
              <a:gd name="connsiteY13-1036" fmla="*/ 1219033 h 1283495"/>
              <a:gd name="connsiteX14-1037" fmla="*/ 1012191 w 1943950"/>
              <a:gd name="connsiteY14-1038" fmla="*/ 173517 h 1283495"/>
              <a:gd name="connsiteX15-1039" fmla="*/ 1011649 w 1943950"/>
              <a:gd name="connsiteY15-1040" fmla="*/ 120212 h 1283495"/>
              <a:gd name="connsiteX16-1041" fmla="*/ 956545 w 1943950"/>
              <a:gd name="connsiteY16-1042" fmla="*/ 65108 h 1283495"/>
              <a:gd name="connsiteX17-1043" fmla="*/ 948287 w 1943950"/>
              <a:gd name="connsiteY17-1044" fmla="*/ 23530 h 1283495"/>
              <a:gd name="connsiteX0-1045" fmla="*/ 948287 w 1943950"/>
              <a:gd name="connsiteY0-1046" fmla="*/ 23530 h 1283495"/>
              <a:gd name="connsiteX1-1047" fmla="*/ 983491 w 1943950"/>
              <a:gd name="connsiteY1-1048" fmla="*/ 0 h 1283495"/>
              <a:gd name="connsiteX2-1049" fmla="*/ 1905906 w 1943950"/>
              <a:gd name="connsiteY2-1050" fmla="*/ 0 h 1283495"/>
              <a:gd name="connsiteX3-1051" fmla="*/ 1943950 w 1943950"/>
              <a:gd name="connsiteY3-1052" fmla="*/ 38107 h 1283495"/>
              <a:gd name="connsiteX4-1053" fmla="*/ 1943950 w 1943950"/>
              <a:gd name="connsiteY4-1054" fmla="*/ 960540 h 1283495"/>
              <a:gd name="connsiteX5-1055" fmla="*/ 1920399 w 1943950"/>
              <a:gd name="connsiteY5-1056" fmla="*/ 995690 h 1283495"/>
              <a:gd name="connsiteX6-1057" fmla="*/ 1878871 w 1943950"/>
              <a:gd name="connsiteY6-1058" fmla="*/ 987434 h 1283495"/>
              <a:gd name="connsiteX7-1059" fmla="*/ 1821089 w 1943950"/>
              <a:gd name="connsiteY7-1060" fmla="*/ 929652 h 1283495"/>
              <a:gd name="connsiteX8-1061" fmla="*/ 1767007 w 1943950"/>
              <a:gd name="connsiteY8-1062" fmla="*/ 929787 h 1283495"/>
              <a:gd name="connsiteX9-1063" fmla="*/ 1428899 w 1943950"/>
              <a:gd name="connsiteY9-1064" fmla="*/ 1272148 h 1283495"/>
              <a:gd name="connsiteX10-1065" fmla="*/ 1401773 w 1943950"/>
              <a:gd name="connsiteY10-1066" fmla="*/ 1283495 h 1283495"/>
              <a:gd name="connsiteX11-1067" fmla="*/ 37715 w 1943950"/>
              <a:gd name="connsiteY11-1068" fmla="*/ 1283495 h 1283495"/>
              <a:gd name="connsiteX12-1069" fmla="*/ 2703 w 1943950"/>
              <a:gd name="connsiteY12-1070" fmla="*/ 1260348 h 1283495"/>
              <a:gd name="connsiteX13-1071" fmla="*/ 10238 w 1943950"/>
              <a:gd name="connsiteY13-1072" fmla="*/ 1219033 h 1283495"/>
              <a:gd name="connsiteX14-1073" fmla="*/ 1012191 w 1943950"/>
              <a:gd name="connsiteY14-1074" fmla="*/ 173517 h 1283495"/>
              <a:gd name="connsiteX15-1075" fmla="*/ 1011649 w 1943950"/>
              <a:gd name="connsiteY15-1076" fmla="*/ 120212 h 1283495"/>
              <a:gd name="connsiteX16-1077" fmla="*/ 956545 w 1943950"/>
              <a:gd name="connsiteY16-1078" fmla="*/ 65108 h 1283495"/>
              <a:gd name="connsiteX17-1079" fmla="*/ 948287 w 1943950"/>
              <a:gd name="connsiteY17-1080" fmla="*/ 23530 h 1283495"/>
              <a:gd name="connsiteX0-1081" fmla="*/ 948287 w 1943950"/>
              <a:gd name="connsiteY0-1082" fmla="*/ 23530 h 1283495"/>
              <a:gd name="connsiteX1-1083" fmla="*/ 983491 w 1943950"/>
              <a:gd name="connsiteY1-1084" fmla="*/ 0 h 1283495"/>
              <a:gd name="connsiteX2-1085" fmla="*/ 1905906 w 1943950"/>
              <a:gd name="connsiteY2-1086" fmla="*/ 0 h 1283495"/>
              <a:gd name="connsiteX3-1087" fmla="*/ 1943950 w 1943950"/>
              <a:gd name="connsiteY3-1088" fmla="*/ 38107 h 1283495"/>
              <a:gd name="connsiteX4-1089" fmla="*/ 1943950 w 1943950"/>
              <a:gd name="connsiteY4-1090" fmla="*/ 960540 h 1283495"/>
              <a:gd name="connsiteX5-1091" fmla="*/ 1920399 w 1943950"/>
              <a:gd name="connsiteY5-1092" fmla="*/ 995690 h 1283495"/>
              <a:gd name="connsiteX6-1093" fmla="*/ 1878871 w 1943950"/>
              <a:gd name="connsiteY6-1094" fmla="*/ 987434 h 1283495"/>
              <a:gd name="connsiteX7-1095" fmla="*/ 1821089 w 1943950"/>
              <a:gd name="connsiteY7-1096" fmla="*/ 929652 h 1283495"/>
              <a:gd name="connsiteX8-1097" fmla="*/ 1767007 w 1943950"/>
              <a:gd name="connsiteY8-1098" fmla="*/ 929787 h 1283495"/>
              <a:gd name="connsiteX9-1099" fmla="*/ 1428899 w 1943950"/>
              <a:gd name="connsiteY9-1100" fmla="*/ 1272148 h 1283495"/>
              <a:gd name="connsiteX10-1101" fmla="*/ 1401773 w 1943950"/>
              <a:gd name="connsiteY10-1102" fmla="*/ 1283495 h 1283495"/>
              <a:gd name="connsiteX11-1103" fmla="*/ 37715 w 1943950"/>
              <a:gd name="connsiteY11-1104" fmla="*/ 1283495 h 1283495"/>
              <a:gd name="connsiteX12-1105" fmla="*/ 2703 w 1943950"/>
              <a:gd name="connsiteY12-1106" fmla="*/ 1260348 h 1283495"/>
              <a:gd name="connsiteX13-1107" fmla="*/ 10238 w 1943950"/>
              <a:gd name="connsiteY13-1108" fmla="*/ 1219033 h 1283495"/>
              <a:gd name="connsiteX14-1109" fmla="*/ 1012191 w 1943950"/>
              <a:gd name="connsiteY14-1110" fmla="*/ 173517 h 1283495"/>
              <a:gd name="connsiteX15-1111" fmla="*/ 1011649 w 1943950"/>
              <a:gd name="connsiteY15-1112" fmla="*/ 120212 h 1283495"/>
              <a:gd name="connsiteX16-1113" fmla="*/ 956545 w 1943950"/>
              <a:gd name="connsiteY16-1114" fmla="*/ 65108 h 1283495"/>
              <a:gd name="connsiteX17-1115" fmla="*/ 948287 w 1943950"/>
              <a:gd name="connsiteY17-1116" fmla="*/ 23530 h 1283495"/>
              <a:gd name="connsiteX0-1117" fmla="*/ 948287 w 1943950"/>
              <a:gd name="connsiteY0-1118" fmla="*/ 23530 h 1283495"/>
              <a:gd name="connsiteX1-1119" fmla="*/ 983491 w 1943950"/>
              <a:gd name="connsiteY1-1120" fmla="*/ 0 h 1283495"/>
              <a:gd name="connsiteX2-1121" fmla="*/ 1905906 w 1943950"/>
              <a:gd name="connsiteY2-1122" fmla="*/ 0 h 1283495"/>
              <a:gd name="connsiteX3-1123" fmla="*/ 1943950 w 1943950"/>
              <a:gd name="connsiteY3-1124" fmla="*/ 38107 h 1283495"/>
              <a:gd name="connsiteX4-1125" fmla="*/ 1943950 w 1943950"/>
              <a:gd name="connsiteY4-1126" fmla="*/ 960540 h 1283495"/>
              <a:gd name="connsiteX5-1127" fmla="*/ 1920399 w 1943950"/>
              <a:gd name="connsiteY5-1128" fmla="*/ 995690 h 1283495"/>
              <a:gd name="connsiteX6-1129" fmla="*/ 1878871 w 1943950"/>
              <a:gd name="connsiteY6-1130" fmla="*/ 987434 h 1283495"/>
              <a:gd name="connsiteX7-1131" fmla="*/ 1821089 w 1943950"/>
              <a:gd name="connsiteY7-1132" fmla="*/ 929652 h 1283495"/>
              <a:gd name="connsiteX8-1133" fmla="*/ 1767007 w 1943950"/>
              <a:gd name="connsiteY8-1134" fmla="*/ 929787 h 1283495"/>
              <a:gd name="connsiteX9-1135" fmla="*/ 1428899 w 1943950"/>
              <a:gd name="connsiteY9-1136" fmla="*/ 1272148 h 1283495"/>
              <a:gd name="connsiteX10-1137" fmla="*/ 1401773 w 1943950"/>
              <a:gd name="connsiteY10-1138" fmla="*/ 1283495 h 1283495"/>
              <a:gd name="connsiteX11-1139" fmla="*/ 37715 w 1943950"/>
              <a:gd name="connsiteY11-1140" fmla="*/ 1283495 h 1283495"/>
              <a:gd name="connsiteX12-1141" fmla="*/ 2703 w 1943950"/>
              <a:gd name="connsiteY12-1142" fmla="*/ 1260348 h 1283495"/>
              <a:gd name="connsiteX13-1143" fmla="*/ 10238 w 1943950"/>
              <a:gd name="connsiteY13-1144" fmla="*/ 1219033 h 1283495"/>
              <a:gd name="connsiteX14-1145" fmla="*/ 1012191 w 1943950"/>
              <a:gd name="connsiteY14-1146" fmla="*/ 173517 h 1283495"/>
              <a:gd name="connsiteX15-1147" fmla="*/ 1011649 w 1943950"/>
              <a:gd name="connsiteY15-1148" fmla="*/ 120212 h 1283495"/>
              <a:gd name="connsiteX16-1149" fmla="*/ 956545 w 1943950"/>
              <a:gd name="connsiteY16-1150" fmla="*/ 65108 h 1283495"/>
              <a:gd name="connsiteX17-1151" fmla="*/ 948287 w 1943950"/>
              <a:gd name="connsiteY17-1152" fmla="*/ 23530 h 12834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943950" h="1283495">
                <a:moveTo>
                  <a:pt x="948287" y="23530"/>
                </a:moveTo>
                <a:cubicBezTo>
                  <a:pt x="953755" y="10319"/>
                  <a:pt x="969194" y="1"/>
                  <a:pt x="983491" y="0"/>
                </a:cubicBezTo>
                <a:cubicBezTo>
                  <a:pt x="997788" y="1"/>
                  <a:pt x="1883585" y="1"/>
                  <a:pt x="1905906" y="0"/>
                </a:cubicBezTo>
                <a:cubicBezTo>
                  <a:pt x="1928228" y="1"/>
                  <a:pt x="1943950" y="15786"/>
                  <a:pt x="1943950" y="38107"/>
                </a:cubicBezTo>
                <a:cubicBezTo>
                  <a:pt x="1943950" y="60429"/>
                  <a:pt x="1943950" y="946245"/>
                  <a:pt x="1943950" y="960540"/>
                </a:cubicBezTo>
                <a:cubicBezTo>
                  <a:pt x="1943950" y="974838"/>
                  <a:pt x="1933606" y="990217"/>
                  <a:pt x="1920399" y="995690"/>
                </a:cubicBezTo>
                <a:cubicBezTo>
                  <a:pt x="1907192" y="1001165"/>
                  <a:pt x="1888980" y="997544"/>
                  <a:pt x="1878871" y="987434"/>
                </a:cubicBezTo>
                <a:cubicBezTo>
                  <a:pt x="1868762" y="977325"/>
                  <a:pt x="1836949" y="945513"/>
                  <a:pt x="1821089" y="929652"/>
                </a:cubicBezTo>
                <a:cubicBezTo>
                  <a:pt x="1805230" y="913793"/>
                  <a:pt x="1782767" y="913830"/>
                  <a:pt x="1767007" y="929787"/>
                </a:cubicBezTo>
                <a:cubicBezTo>
                  <a:pt x="1751246" y="945747"/>
                  <a:pt x="1436154" y="1264803"/>
                  <a:pt x="1428899" y="1272148"/>
                </a:cubicBezTo>
                <a:cubicBezTo>
                  <a:pt x="1421644" y="1279495"/>
                  <a:pt x="1412098" y="1283496"/>
                  <a:pt x="1401773" y="1283495"/>
                </a:cubicBezTo>
                <a:cubicBezTo>
                  <a:pt x="1391448" y="1283496"/>
                  <a:pt x="51905" y="1283496"/>
                  <a:pt x="37715" y="1283495"/>
                </a:cubicBezTo>
                <a:cubicBezTo>
                  <a:pt x="23524" y="1283496"/>
                  <a:pt x="8273" y="1273401"/>
                  <a:pt x="2703" y="1260348"/>
                </a:cubicBezTo>
                <a:cubicBezTo>
                  <a:pt x="-2866" y="1247297"/>
                  <a:pt x="420" y="1229279"/>
                  <a:pt x="10238" y="1219033"/>
                </a:cubicBezTo>
                <a:cubicBezTo>
                  <a:pt x="20057" y="1208788"/>
                  <a:pt x="997013" y="189355"/>
                  <a:pt x="1012191" y="173517"/>
                </a:cubicBezTo>
                <a:cubicBezTo>
                  <a:pt x="1027369" y="157680"/>
                  <a:pt x="1027160" y="135724"/>
                  <a:pt x="1011649" y="120212"/>
                </a:cubicBezTo>
                <a:cubicBezTo>
                  <a:pt x="996137" y="104701"/>
                  <a:pt x="966655" y="75219"/>
                  <a:pt x="956545" y="65108"/>
                </a:cubicBezTo>
                <a:cubicBezTo>
                  <a:pt x="946436" y="55000"/>
                  <a:pt x="942820" y="36740"/>
                  <a:pt x="948287" y="23530"/>
                </a:cubicBezTo>
                <a:close/>
              </a:path>
            </a:pathLst>
          </a:custGeom>
          <a:gradFill>
            <a:gsLst>
              <a:gs pos="100000">
                <a:schemeClr val="accent5">
                  <a:lumMod val="60000"/>
                  <a:lumOff val="40000"/>
                  <a:alpha val="100000"/>
                </a:schemeClr>
              </a:gs>
              <a:gs pos="9000">
                <a:schemeClr val="accent5">
                  <a:lumMod val="75000"/>
                </a:schemeClr>
              </a:gs>
            </a:gsLst>
            <a:lin ang="18900000" scaled="0"/>
          </a:gradFill>
          <a:ln>
            <a:noFill/>
          </a:ln>
          <a:effectLst>
            <a:outerShdw blurRad="63500" dist="38100" dir="8100000" algn="tr" rotWithShape="0">
              <a:schemeClr val="accent5">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83895" tIns="71755" rIns="144145" bIns="3619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ct val="0"/>
              </a:spcBef>
              <a:spcAft>
                <a:spcPct val="0"/>
              </a:spcAft>
            </a:pPr>
            <a:r>
              <a:rPr lang="en-US" altLang="zh-CN" sz="2800" b="1">
                <a:solidFill>
                  <a:srgbClr val="FFFFFF"/>
                </a:solidFill>
                <a:latin typeface="+mn-ea"/>
                <a:cs typeface="+mn-ea"/>
                <a:sym typeface="+mn-ea"/>
              </a:rPr>
              <a:t>04</a:t>
            </a:r>
          </a:p>
        </p:txBody>
      </p:sp>
      <p:cxnSp>
        <p:nvCxnSpPr>
          <p:cNvPr id="194" name="直接连接符 193"/>
          <p:cNvCxnSpPr/>
          <p:nvPr>
            <p:custDataLst>
              <p:tags r:id="rId20"/>
            </p:custDataLst>
          </p:nvPr>
        </p:nvCxnSpPr>
        <p:spPr>
          <a:xfrm>
            <a:off x="11036942" y="3459647"/>
            <a:ext cx="10626" cy="1360685"/>
          </a:xfrm>
          <a:prstGeom prst="line">
            <a:avLst/>
          </a:prstGeom>
          <a:ln w="3175">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95" name="矩形 194"/>
          <p:cNvSpPr/>
          <p:nvPr>
            <p:custDataLst>
              <p:tags r:id="rId21"/>
            </p:custDataLst>
          </p:nvPr>
        </p:nvSpPr>
        <p:spPr>
          <a:xfrm>
            <a:off x="8608695" y="2330450"/>
            <a:ext cx="2208530" cy="1198245"/>
          </a:xfrm>
          <a:prstGeom prst="rect">
            <a:avLst/>
          </a:prstGeom>
          <a:noFill/>
        </p:spPr>
        <p:txBody>
          <a:bodyPr wrap="square" lIns="0" tIns="0" rIns="0" bIns="0" rtlCol="0" anchor="b" anchorCtr="0">
            <a:noAutofit/>
          </a:bodyPr>
          <a:lstStyle/>
          <a:p>
            <a:pPr algn="r">
              <a:spcBef>
                <a:spcPct val="0"/>
              </a:spcBef>
              <a:spcAft>
                <a:spcPct val="0"/>
              </a:spcAft>
            </a:pPr>
            <a:r>
              <a:rPr lang="zh-CN" altLang="en-US" b="1" dirty="0">
                <a:solidFill>
                  <a:schemeClr val="accent5">
                    <a:lumMod val="75000"/>
                  </a:schemeClr>
                </a:solidFill>
                <a:latin typeface="+mn-ea"/>
                <a:cs typeface="+mn-ea"/>
                <a:sym typeface="+mn-ea"/>
              </a:rPr>
              <a:t>重复基础操作多</a:t>
            </a:r>
          </a:p>
        </p:txBody>
      </p:sp>
      <p:sp>
        <p:nvSpPr>
          <p:cNvPr id="196" name="矩形 195"/>
          <p:cNvSpPr/>
          <p:nvPr>
            <p:custDataLst>
              <p:tags r:id="rId22"/>
            </p:custDataLst>
          </p:nvPr>
        </p:nvSpPr>
        <p:spPr>
          <a:xfrm>
            <a:off x="8891722" y="3607817"/>
            <a:ext cx="1925621" cy="780992"/>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a:solidFill>
                  <a:schemeClr val="tx1">
                    <a:lumMod val="85000"/>
                    <a:lumOff val="15000"/>
                  </a:schemeClr>
                </a:solidFill>
                <a:latin typeface="+mn-ea"/>
                <a:cs typeface="+mn-ea"/>
                <a:sym typeface="+mn-ea"/>
              </a:rPr>
              <a:t>策略制定效率低</a:t>
            </a:r>
          </a:p>
        </p:txBody>
      </p:sp>
      <p:sp>
        <p:nvSpPr>
          <p:cNvPr id="197" name="椭圆 196"/>
          <p:cNvSpPr/>
          <p:nvPr>
            <p:custDataLst>
              <p:tags r:id="rId23"/>
            </p:custDataLst>
          </p:nvPr>
        </p:nvSpPr>
        <p:spPr>
          <a:xfrm>
            <a:off x="10925371" y="3236507"/>
            <a:ext cx="223141" cy="223141"/>
          </a:xfrm>
          <a:prstGeom prst="ellipse">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sp>
        <p:nvSpPr>
          <p:cNvPr id="198" name="椭圆 197"/>
          <p:cNvSpPr/>
          <p:nvPr>
            <p:custDataLst>
              <p:tags r:id="rId24"/>
            </p:custDataLst>
          </p:nvPr>
        </p:nvSpPr>
        <p:spPr>
          <a:xfrm rot="5400000">
            <a:off x="10995619" y="3306755"/>
            <a:ext cx="82054" cy="82054"/>
          </a:xfrm>
          <a:prstGeom prst="ellipse">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solidFill>
                <a:schemeClr val="lt1"/>
              </a:solidFill>
            </a:endParaRPr>
          </a:p>
        </p:txBody>
      </p:sp>
      <p:grpSp>
        <p:nvGrpSpPr>
          <p:cNvPr id="208" name="组合 207"/>
          <p:cNvGrpSpPr/>
          <p:nvPr/>
        </p:nvGrpSpPr>
        <p:grpSpPr>
          <a:xfrm>
            <a:off x="666750" y="2191385"/>
            <a:ext cx="2831824" cy="579755"/>
            <a:chOff x="869" y="3181"/>
            <a:chExt cx="3819" cy="913"/>
          </a:xfrm>
          <a:solidFill>
            <a:schemeClr val="accent3">
              <a:lumMod val="20000"/>
              <a:lumOff val="80000"/>
            </a:schemeClr>
          </a:solidFill>
        </p:grpSpPr>
        <p:sp>
          <p:nvSpPr>
            <p:cNvPr id="203" name="Bullet1" descr="f66549ed-8f81-49e6-abaf-e7f7e9619a05"/>
            <p:cNvSpPr/>
            <p:nvPr/>
          </p:nvSpPr>
          <p:spPr>
            <a:xfrm>
              <a:off x="869" y="3181"/>
              <a:ext cx="3819" cy="913"/>
            </a:xfrm>
            <a:prstGeom prst="roundRect">
              <a:avLst>
                <a:gd name="adj" fmla="val 25520"/>
              </a:avLst>
            </a:prstGeom>
            <a:grpFill/>
            <a:ln w="19050" cap="rnd">
              <a:solidFill>
                <a:schemeClr val="tx2">
                  <a:lumMod val="60000"/>
                  <a:lumOff val="40000"/>
                </a:schemeClr>
              </a:solidFill>
              <a:prstDash val="solid"/>
              <a:round/>
            </a:ln>
            <a:effectLst/>
          </p:spPr>
          <p:style>
            <a:lnRef idx="2">
              <a:srgbClr val="2B4E72">
                <a:shade val="50000"/>
              </a:srgbClr>
            </a:lnRef>
            <a:fillRef idx="1">
              <a:srgbClr val="2B4E72"/>
            </a:fillRef>
            <a:effectRef idx="0">
              <a:srgbClr val="2B4E72"/>
            </a:effectRef>
            <a:fontRef idx="minor">
              <a:srgbClr val="FFFFFF"/>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rgbClr val="FFFFFF"/>
                  </a:solidFill>
                </a:defRPr>
              </a:lvl1pPr>
              <a:lvl2pPr marL="457200" algn="l" defTabSz="914400" rtl="0" eaLnBrk="1" latinLnBrk="0" hangingPunct="1">
                <a:defRPr sz="1800" kern="1200">
                  <a:solidFill>
                    <a:srgbClr val="FFFFFF"/>
                  </a:solidFill>
                </a:defRPr>
              </a:lvl2pPr>
              <a:lvl3pPr marL="914400" algn="l" defTabSz="914400" rtl="0" eaLnBrk="1" latinLnBrk="0" hangingPunct="1">
                <a:defRPr sz="1800" kern="1200">
                  <a:solidFill>
                    <a:srgbClr val="FFFFFF"/>
                  </a:solidFill>
                </a:defRPr>
              </a:lvl3pPr>
              <a:lvl4pPr marL="1371600" algn="l" defTabSz="914400" rtl="0" eaLnBrk="1" latinLnBrk="0" hangingPunct="1">
                <a:defRPr sz="1800" kern="1200">
                  <a:solidFill>
                    <a:srgbClr val="FFFFFF"/>
                  </a:solidFill>
                </a:defRPr>
              </a:lvl4pPr>
              <a:lvl5pPr marL="1828800" algn="l" defTabSz="914400" rtl="0" eaLnBrk="1" latinLnBrk="0" hangingPunct="1">
                <a:defRPr sz="1800" kern="1200">
                  <a:solidFill>
                    <a:srgbClr val="FFFFFF"/>
                  </a:solidFill>
                </a:defRPr>
              </a:lvl5pPr>
              <a:lvl6pPr marL="2286000" algn="l" defTabSz="914400" rtl="0" eaLnBrk="1" latinLnBrk="0" hangingPunct="1">
                <a:defRPr sz="1800" kern="1200">
                  <a:solidFill>
                    <a:srgbClr val="FFFFFF"/>
                  </a:solidFill>
                </a:defRPr>
              </a:lvl6pPr>
              <a:lvl7pPr marL="2743200" algn="l" defTabSz="914400" rtl="0" eaLnBrk="1" latinLnBrk="0" hangingPunct="1">
                <a:defRPr sz="1800" kern="1200">
                  <a:solidFill>
                    <a:srgbClr val="FFFFFF"/>
                  </a:solidFill>
                </a:defRPr>
              </a:lvl7pPr>
              <a:lvl8pPr marL="3200400" algn="l" defTabSz="914400" rtl="0" eaLnBrk="1" latinLnBrk="0" hangingPunct="1">
                <a:defRPr sz="1800" kern="1200">
                  <a:solidFill>
                    <a:srgbClr val="FFFFFF"/>
                  </a:solidFill>
                </a:defRPr>
              </a:lvl8pPr>
              <a:lvl9pPr marL="3657600" algn="l" defTabSz="914400" rtl="0" eaLnBrk="1" latinLnBrk="0" hangingPunct="1">
                <a:defRPr sz="1800" kern="1200">
                  <a:solidFill>
                    <a:srgbClr val="FFFFFF"/>
                  </a:solidFill>
                </a:defRPr>
              </a:lvl9pPr>
            </a:lstStyle>
            <a:p>
              <a:pPr algn="l" defTabSz="914400"/>
              <a:r>
                <a:rPr lang="zh-CN" altLang="en-US" sz="2000" b="1" dirty="0">
                  <a:solidFill>
                    <a:srgbClr val="1A3F6C"/>
                  </a:solidFill>
                  <a:latin typeface="Arial" panose="020B0604020202020204" pitchFamily="34" charset="0"/>
                  <a:ea typeface="微软雅黑" panose="020B0503020204020204" charset="-122"/>
                </a:rPr>
                <a:t>   </a:t>
              </a:r>
              <a:r>
                <a:rPr lang="en-US" altLang="zh-CN" sz="2000" b="1" dirty="0">
                  <a:solidFill>
                    <a:srgbClr val="1A3F6C"/>
                  </a:solidFill>
                  <a:latin typeface="Arial" panose="020B0604020202020204" pitchFamily="34" charset="0"/>
                  <a:ea typeface="微软雅黑" panose="020B0503020204020204" charset="-122"/>
                </a:rPr>
                <a:t>     </a:t>
              </a:r>
              <a:r>
                <a:rPr lang="zh-CN" altLang="en-US" b="1" dirty="0">
                  <a:solidFill>
                    <a:srgbClr val="4064A3"/>
                  </a:solidFill>
                  <a:latin typeface="Arial" panose="020B0604020202020204" pitchFamily="34" charset="0"/>
                  <a:ea typeface="微软雅黑" panose="020B0503020204020204" charset="-122"/>
                </a:rPr>
                <a:t>人工操作的局限性</a:t>
              </a:r>
            </a:p>
          </p:txBody>
        </p:sp>
        <p:sp>
          <p:nvSpPr>
            <p:cNvPr id="207" name="标题 1"/>
            <p:cNvSpPr txBox="1"/>
            <p:nvPr>
              <p:custDataLst>
                <p:tags r:id="rId25"/>
              </p:custDataLst>
            </p:nvPr>
          </p:nvSpPr>
          <p:spPr>
            <a:xfrm>
              <a:off x="1106" y="3427"/>
              <a:ext cx="352" cy="390"/>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accent5"/>
            </a:solidFill>
            <a:ln w="9525" cap="flat">
              <a:solidFill>
                <a:srgbClr val="325D97"/>
              </a:solidFill>
              <a:miter/>
            </a:ln>
          </p:spPr>
          <p:txBody>
            <a:bodyPr vert="horz" wrap="square" lIns="91440" tIns="45720" rIns="91440" bIns="45720" rtlCol="0" anchor="ctr"/>
            <a:lstStyle/>
            <a:p>
              <a:pPr algn="l">
                <a:lnSpc>
                  <a:spcPct val="100000"/>
                </a:lnSpc>
              </a:pPr>
              <a:endParaRPr kumimoji="1" lang="zh-CN" alt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pic>
        <p:nvPicPr>
          <p:cNvPr id="2" name="图片 2"/>
          <p:cNvPicPr>
            <a:picLocks noChangeAspect="1"/>
          </p:cNvPicPr>
          <p:nvPr/>
        </p:nvPicPr>
        <p:blipFill>
          <a:blip r:embed="rId4"/>
          <a:stretch>
            <a:fillRect/>
          </a:stretch>
        </p:blipFill>
        <p:spPr>
          <a:xfrm>
            <a:off x="231140" y="1733550"/>
            <a:ext cx="4298950" cy="4815205"/>
          </a:xfrm>
          <a:prstGeom prst="rect">
            <a:avLst/>
          </a:prstGeom>
        </p:spPr>
      </p:pic>
      <p:sp>
        <p:nvSpPr>
          <p:cNvPr id="3" name="文本框 2"/>
          <p:cNvSpPr txBox="1"/>
          <p:nvPr/>
        </p:nvSpPr>
        <p:spPr>
          <a:xfrm>
            <a:off x="4589145" y="1718945"/>
            <a:ext cx="7701915" cy="4900930"/>
          </a:xfrm>
          <a:prstGeom prst="rect">
            <a:avLst/>
          </a:prstGeom>
          <a:noFill/>
        </p:spPr>
        <p:txBody>
          <a:bodyPr wrap="square" rtlCol="0" anchor="t" anchorCtr="0">
            <a:noAutofit/>
          </a:bodyPr>
          <a:lstStyle/>
          <a:p>
            <a:pPr marL="285750" indent="-285750" algn="l">
              <a:lnSpc>
                <a:spcPct val="150000"/>
              </a:lnSpc>
              <a:buClrTx/>
              <a:buSzTx/>
              <a:buFont typeface="Wingdings" panose="05000000000000000000" charset="0"/>
              <a:buChar char="Ø"/>
            </a:pPr>
            <a:r>
              <a:rPr lang="zh-CN" altLang="en-US" sz="1200" dirty="0"/>
              <a:t>配置文件路径</a:t>
            </a:r>
            <a:endParaRPr lang="en-US" altLang="zh-CN" sz="1200" dirty="0"/>
          </a:p>
          <a:p>
            <a:pPr algn="l">
              <a:lnSpc>
                <a:spcPct val="150000"/>
              </a:lnSpc>
              <a:buClrTx/>
              <a:buSzTx/>
              <a:buFontTx/>
            </a:pPr>
            <a:r>
              <a:rPr lang="zh-CN" altLang="en-US" sz="1200" dirty="0"/>
              <a:t>在/agent/config.py文件中类LingYiConfig下的</a:t>
            </a:r>
            <a:r>
              <a:rPr sz="1200" dirty="0"/>
              <a:t>get_train_config</a:t>
            </a:r>
            <a:r>
              <a:rPr lang="zh-CN" altLang="en-US" sz="1200" dirty="0"/>
              <a:t>接口</a:t>
            </a:r>
          </a:p>
          <a:p>
            <a:pPr marL="285750" indent="-285750" algn="l">
              <a:lnSpc>
                <a:spcPct val="150000"/>
              </a:lnSpc>
              <a:buClrTx/>
              <a:buSzTx/>
              <a:buFont typeface="Wingdings" panose="05000000000000000000" charset="0"/>
              <a:buChar char="Ø"/>
            </a:pPr>
            <a:r>
              <a:rPr lang="zh-CN" altLang="en-US" sz="1200" dirty="0">
                <a:sym typeface="+mn-ea"/>
              </a:rPr>
              <a:t>配置参数</a:t>
            </a:r>
            <a:endParaRPr lang="en-US" altLang="zh-CN" sz="1200" dirty="0"/>
          </a:p>
          <a:p>
            <a:pPr algn="l">
              <a:lnSpc>
                <a:spcPct val="150000"/>
              </a:lnSpc>
              <a:buClrTx/>
              <a:buSzTx/>
              <a:buFontTx/>
            </a:pPr>
            <a:r>
              <a:rPr lang="en-US" altLang="zh-CN" sz="1200" dirty="0"/>
              <a:t>“alg”</a:t>
            </a:r>
            <a:r>
              <a:rPr lang="zh-CN" altLang="en-US" sz="1200" dirty="0"/>
              <a:t>：</a:t>
            </a:r>
            <a:r>
              <a:rPr lang="en-US" altLang="zh-CN" sz="1200" dirty="0"/>
              <a:t>为训练使用的强化学习算法</a:t>
            </a:r>
            <a:r>
              <a:rPr lang="zh-CN" altLang="en-US" sz="1200" dirty="0"/>
              <a:t>，可自定义配置</a:t>
            </a:r>
            <a:endParaRPr lang="en-US" altLang="zh-CN" sz="1200" dirty="0"/>
          </a:p>
          <a:p>
            <a:pPr algn="l">
              <a:lnSpc>
                <a:spcPct val="150000"/>
              </a:lnSpc>
              <a:buClrTx/>
              <a:buSzTx/>
              <a:buFontTx/>
            </a:pPr>
            <a:r>
              <a:rPr lang="en-US" altLang="zh-CN" sz="1200" dirty="0"/>
              <a:t>“num_workers”</a:t>
            </a:r>
            <a:r>
              <a:rPr lang="zh-CN" altLang="en-US" sz="1200" dirty="0">
                <a:sym typeface="+mn-ea"/>
              </a:rPr>
              <a:t>：</a:t>
            </a:r>
            <a:r>
              <a:rPr lang="en-US" altLang="zh-CN" sz="1200" dirty="0"/>
              <a:t>同时训练的进程数，数值过高容易造成系统崩溃</a:t>
            </a:r>
          </a:p>
          <a:p>
            <a:pPr algn="l">
              <a:lnSpc>
                <a:spcPct val="150000"/>
              </a:lnSpc>
              <a:buClrTx/>
              <a:buSzTx/>
              <a:buFontTx/>
            </a:pPr>
            <a:r>
              <a:rPr lang="en-US" altLang="zh-CN" sz="1200" dirty="0"/>
              <a:t>“num_agents”</a:t>
            </a:r>
            <a:r>
              <a:rPr lang="zh-CN" altLang="en-US" sz="1200" dirty="0">
                <a:sym typeface="+mn-ea"/>
              </a:rPr>
              <a:t>：</a:t>
            </a:r>
            <a:r>
              <a:rPr lang="en-US" altLang="zh-CN" sz="1200" dirty="0"/>
              <a:t>该场景下智能体总数</a:t>
            </a:r>
          </a:p>
          <a:p>
            <a:pPr algn="l">
              <a:lnSpc>
                <a:spcPct val="150000"/>
              </a:lnSpc>
              <a:buClrTx/>
              <a:buSzTx/>
              <a:buFontTx/>
            </a:pPr>
            <a:r>
              <a:rPr lang="en-US" altLang="zh-CN" sz="1200" dirty="0"/>
              <a:t>“train_batch_size” </a:t>
            </a:r>
            <a:r>
              <a:rPr lang="zh-CN" altLang="en-US" sz="1200" dirty="0">
                <a:sym typeface="+mn-ea"/>
              </a:rPr>
              <a:t>：</a:t>
            </a:r>
            <a:r>
              <a:rPr lang="en-US" altLang="zh-CN" sz="1200" dirty="0"/>
              <a:t>每次进行策略更新时用于训练的样本数量</a:t>
            </a:r>
          </a:p>
          <a:p>
            <a:pPr algn="l">
              <a:lnSpc>
                <a:spcPct val="150000"/>
              </a:lnSpc>
              <a:buClrTx/>
              <a:buSzTx/>
              <a:buFontTx/>
            </a:pPr>
            <a:r>
              <a:rPr lang="en-US" altLang="zh-CN" sz="1200" dirty="0"/>
              <a:t>“training_mode”</a:t>
            </a:r>
            <a:r>
              <a:rPr lang="zh-CN" altLang="en-US" sz="1200" dirty="0">
                <a:sym typeface="+mn-ea"/>
              </a:rPr>
              <a:t>：</a:t>
            </a:r>
            <a:r>
              <a:rPr lang="en-US" altLang="zh-CN" sz="1200" dirty="0"/>
              <a:t>训练模式，local为本地训练模式，可以进行debug调试;normal为本地训练，但是不可调试；cluster为集群训练模式</a:t>
            </a:r>
          </a:p>
          <a:p>
            <a:pPr algn="l">
              <a:lnSpc>
                <a:spcPct val="150000"/>
              </a:lnSpc>
              <a:buClrTx/>
              <a:buSzTx/>
              <a:buFontTx/>
            </a:pPr>
            <a:r>
              <a:rPr lang="en-US" altLang="zh-CN" sz="1200" dirty="0"/>
              <a:t>“lr” </a:t>
            </a:r>
            <a:r>
              <a:rPr lang="zh-CN" altLang="en-US" sz="1200" dirty="0">
                <a:sym typeface="+mn-ea"/>
              </a:rPr>
              <a:t>：</a:t>
            </a:r>
            <a:r>
              <a:rPr lang="en-US" altLang="zh-CN" sz="1200" dirty="0"/>
              <a:t>强化学习过程中策略更新的学习率</a:t>
            </a:r>
          </a:p>
          <a:p>
            <a:pPr algn="l">
              <a:lnSpc>
                <a:spcPct val="150000"/>
              </a:lnSpc>
              <a:buClrTx/>
              <a:buSzTx/>
              <a:buFontTx/>
            </a:pPr>
            <a:r>
              <a:rPr lang="en-US" altLang="zh-CN" sz="1200" dirty="0"/>
              <a:t>“gamma” </a:t>
            </a:r>
            <a:r>
              <a:rPr lang="zh-CN" altLang="en-US" sz="1200" dirty="0">
                <a:sym typeface="+mn-ea"/>
              </a:rPr>
              <a:t>：</a:t>
            </a:r>
            <a:r>
              <a:rPr lang="en-US" altLang="zh-CN" sz="1200" dirty="0"/>
              <a:t>折扣因子                   </a:t>
            </a:r>
          </a:p>
          <a:p>
            <a:pPr algn="l">
              <a:lnSpc>
                <a:spcPct val="150000"/>
              </a:lnSpc>
              <a:buClrTx/>
              <a:buSzTx/>
              <a:buFontTx/>
            </a:pPr>
            <a:r>
              <a:rPr lang="en-US" altLang="zh-CN" sz="1200" dirty="0"/>
              <a:t> “lambda” </a:t>
            </a:r>
            <a:r>
              <a:rPr lang="zh-CN" altLang="en-US" sz="1200" dirty="0">
                <a:sym typeface="+mn-ea"/>
              </a:rPr>
              <a:t>：</a:t>
            </a:r>
            <a:r>
              <a:rPr lang="en-US" altLang="zh-CN" sz="1200" dirty="0"/>
              <a:t>用于控制优势估计的偏差和方差之间的权衡</a:t>
            </a:r>
          </a:p>
          <a:p>
            <a:pPr algn="l">
              <a:lnSpc>
                <a:spcPct val="150000"/>
              </a:lnSpc>
              <a:buClrTx/>
              <a:buSzTx/>
              <a:buFontTx/>
            </a:pPr>
            <a:r>
              <a:rPr lang="en-US" altLang="zh-CN" sz="1200" dirty="0"/>
              <a:t>“sgd_minibatch_size” </a:t>
            </a:r>
            <a:r>
              <a:rPr lang="zh-CN" altLang="en-US" sz="1200" dirty="0">
                <a:sym typeface="+mn-ea"/>
              </a:rPr>
              <a:t>：</a:t>
            </a:r>
            <a:r>
              <a:rPr lang="en-US" altLang="zh-CN" sz="1200" dirty="0"/>
              <a:t>决定每次更新模型参数时使用的样本数量</a:t>
            </a:r>
          </a:p>
          <a:p>
            <a:pPr algn="l">
              <a:lnSpc>
                <a:spcPct val="150000"/>
              </a:lnSpc>
              <a:buClrTx/>
              <a:buSzTx/>
              <a:buFontTx/>
            </a:pPr>
            <a:r>
              <a:rPr lang="en-US" altLang="zh-CN" sz="1200" dirty="0"/>
              <a:t>“store_model_interval” </a:t>
            </a:r>
            <a:r>
              <a:rPr lang="zh-CN" altLang="en-US" sz="1200" dirty="0">
                <a:sym typeface="+mn-ea"/>
              </a:rPr>
              <a:t>：</a:t>
            </a:r>
            <a:r>
              <a:rPr lang="en-US" altLang="zh-CN" sz="1200" dirty="0"/>
              <a:t>保存模型的间隔             “store_model_num” </a:t>
            </a:r>
            <a:r>
              <a:rPr lang="zh-CN" altLang="en-US" sz="1200" dirty="0">
                <a:sym typeface="+mn-ea"/>
              </a:rPr>
              <a:t>：</a:t>
            </a:r>
            <a:r>
              <a:rPr lang="en-US" altLang="zh-CN" sz="1200" dirty="0"/>
              <a:t>保存模型的最大数量</a:t>
            </a:r>
          </a:p>
          <a:p>
            <a:pPr algn="l">
              <a:lnSpc>
                <a:spcPct val="150000"/>
              </a:lnSpc>
              <a:buClrTx/>
              <a:buSzTx/>
              <a:buFontTx/>
            </a:pPr>
            <a:r>
              <a:rPr lang="en-US" altLang="zh-CN" sz="1200" dirty="0"/>
              <a:t>“load_pretrained” </a:t>
            </a:r>
            <a:r>
              <a:rPr lang="zh-CN" altLang="en-US" sz="1200" dirty="0">
                <a:sym typeface="+mn-ea"/>
              </a:rPr>
              <a:t>：</a:t>
            </a:r>
            <a:r>
              <a:rPr lang="en-US" altLang="zh-CN" sz="1200" dirty="0"/>
              <a:t>设置是否读取预训练模型       “stop_iter” </a:t>
            </a:r>
            <a:r>
              <a:rPr lang="zh-CN" altLang="en-US" sz="1200" dirty="0">
                <a:sym typeface="+mn-ea"/>
              </a:rPr>
              <a:t>：</a:t>
            </a:r>
            <a:r>
              <a:rPr lang="en-US" altLang="zh-CN" sz="1200" dirty="0"/>
              <a:t>设置停止前的最大迭代次数</a:t>
            </a:r>
          </a:p>
          <a:p>
            <a:pPr algn="l">
              <a:lnSpc>
                <a:spcPct val="150000"/>
              </a:lnSpc>
              <a:buClrTx/>
              <a:buSzTx/>
              <a:buFontTx/>
            </a:pPr>
            <a:r>
              <a:rPr lang="en-US" altLang="zh-CN" sz="1200" dirty="0"/>
              <a:t>“stop_steps”</a:t>
            </a:r>
            <a:r>
              <a:rPr lang="zh-CN" altLang="en-US" sz="1200" dirty="0">
                <a:sym typeface="+mn-ea"/>
              </a:rPr>
              <a:t>：</a:t>
            </a:r>
            <a:r>
              <a:rPr lang="en-US" altLang="zh-CN" sz="1200" dirty="0"/>
              <a:t>设置停止前的最大运行步数            “stop_timesteps”</a:t>
            </a:r>
            <a:r>
              <a:rPr lang="zh-CN" altLang="en-US" sz="1200" dirty="0">
                <a:sym typeface="+mn-ea"/>
              </a:rPr>
              <a:t>：</a:t>
            </a:r>
            <a:r>
              <a:rPr lang="en-US" altLang="zh-CN" sz="1200" dirty="0"/>
              <a:t>设置停止前的最大时间步长</a:t>
            </a:r>
          </a:p>
          <a:p>
            <a:pPr algn="l">
              <a:lnSpc>
                <a:spcPct val="150000"/>
              </a:lnSpc>
              <a:buClrTx/>
              <a:buSzTx/>
              <a:buFontTx/>
            </a:pPr>
            <a:r>
              <a:rPr lang="en-US" altLang="zh-CN" sz="1200" dirty="0"/>
              <a:t>“stop_reward“</a:t>
            </a:r>
            <a:r>
              <a:rPr lang="zh-CN" altLang="en-US" sz="1200" dirty="0">
                <a:sym typeface="+mn-ea"/>
              </a:rPr>
              <a:t>：</a:t>
            </a:r>
            <a:r>
              <a:rPr lang="en-US" altLang="zh-CN" sz="1200" dirty="0"/>
              <a:t>设置停止前的最大奖励值</a:t>
            </a:r>
          </a:p>
        </p:txBody>
      </p:sp>
      <p:sp>
        <p:nvSpPr>
          <p:cNvPr id="4" name="文本框 3"/>
          <p:cNvSpPr txBox="1"/>
          <p:nvPr/>
        </p:nvSpPr>
        <p:spPr>
          <a:xfrm>
            <a:off x="1226820" y="6495415"/>
            <a:ext cx="2204085" cy="414655"/>
          </a:xfrm>
          <a:prstGeom prst="rect">
            <a:avLst/>
          </a:prstGeom>
          <a:noFill/>
        </p:spPr>
        <p:txBody>
          <a:bodyPr wrap="square" rtlCol="0" anchor="t" anchorCtr="0">
            <a:noAutofit/>
          </a:bodyPr>
          <a:lstStyle/>
          <a:p>
            <a:pPr algn="l">
              <a:lnSpc>
                <a:spcPct val="150000"/>
              </a:lnSpc>
              <a:buClrTx/>
              <a:buSzTx/>
              <a:buFontTx/>
            </a:pPr>
            <a:r>
              <a:rPr lang="zh-CN" sz="1400" b="1" dirty="0">
                <a:sym typeface="+mn-ea"/>
              </a:rPr>
              <a:t>强化学习训练参数配置</a:t>
            </a:r>
            <a:endParaRPr lang="en-US" altLang="zh-CN" sz="1400" b="1" dirty="0"/>
          </a:p>
          <a:p>
            <a:pPr algn="l">
              <a:lnSpc>
                <a:spcPct val="150000"/>
              </a:lnSpc>
              <a:buClrTx/>
              <a:buSzTx/>
              <a:buFontTx/>
            </a:pPr>
            <a:endParaRPr lang="en-US" altLang="zh-CN" sz="1400" b="1" dirty="0"/>
          </a:p>
        </p:txBody>
      </p:sp>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训练参数配置</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3" name="文本框 2"/>
          <p:cNvSpPr txBox="1"/>
          <p:nvPr/>
        </p:nvSpPr>
        <p:spPr>
          <a:xfrm>
            <a:off x="6217285" y="2352040"/>
            <a:ext cx="6096000" cy="2353310"/>
          </a:xfrm>
          <a:prstGeom prst="rect">
            <a:avLst/>
          </a:prstGeom>
          <a:noFill/>
        </p:spPr>
        <p:txBody>
          <a:bodyPr wrap="square" rtlCol="0" anchor="t">
            <a:spAutoFit/>
          </a:bodyPr>
          <a:lstStyle/>
          <a:p>
            <a:pPr marL="285750" indent="-285750">
              <a:lnSpc>
                <a:spcPct val="150000"/>
              </a:lnSpc>
              <a:buClrTx/>
              <a:buSzTx/>
              <a:buFont typeface="Wingdings" panose="05000000000000000000" charset="0"/>
              <a:buChar char="Ø"/>
            </a:pPr>
            <a:r>
              <a:rPr lang="zh-CN" altLang="en-US" sz="1400" dirty="0">
                <a:sym typeface="+mn-ea"/>
              </a:rPr>
              <a:t>配置文件路径</a:t>
            </a:r>
          </a:p>
          <a:p>
            <a:pPr>
              <a:lnSpc>
                <a:spcPct val="150000"/>
              </a:lnSpc>
              <a:buClrTx/>
              <a:buSzTx/>
              <a:buFont typeface="Wingdings" panose="05000000000000000000" charset="0"/>
              <a:buNone/>
            </a:pPr>
            <a:r>
              <a:rPr lang="en-US" sz="1400" dirty="0">
                <a:sym typeface="+mn-ea"/>
              </a:rPr>
              <a:t>在envs/Lingyi/env.py中</a:t>
            </a:r>
          </a:p>
          <a:p>
            <a:pPr marL="285750" indent="-285750">
              <a:lnSpc>
                <a:spcPct val="150000"/>
              </a:lnSpc>
              <a:buClrTx/>
              <a:buSzTx/>
              <a:buFont typeface="Wingdings" panose="05000000000000000000" charset="0"/>
              <a:buChar char="Ø"/>
            </a:pPr>
            <a:r>
              <a:rPr lang="zh-CN" altLang="en-US" sz="1400" dirty="0">
                <a:sym typeface="+mn-ea"/>
              </a:rPr>
              <a:t>配置参数</a:t>
            </a:r>
            <a:endParaRPr lang="zh-CN" altLang="en-US" sz="1400" dirty="0"/>
          </a:p>
          <a:p>
            <a:pPr indent="0">
              <a:lnSpc>
                <a:spcPct val="150000"/>
              </a:lnSpc>
              <a:buClrTx/>
              <a:buSzTx/>
              <a:buFont typeface="Wingdings" panose="05000000000000000000" charset="0"/>
              <a:buNone/>
            </a:pPr>
            <a:r>
              <a:rPr lang="zh-CN" altLang="en-US" sz="1400" dirty="0">
                <a:sym typeface="+mn-ea"/>
              </a:rPr>
              <a:t>self.timeout：每一局中等待的最大时间阈值</a:t>
            </a:r>
          </a:p>
          <a:p>
            <a:pPr indent="0">
              <a:lnSpc>
                <a:spcPct val="150000"/>
              </a:lnSpc>
              <a:buClrTx/>
              <a:buSzTx/>
              <a:buFont typeface="Wingdings" panose="05000000000000000000" charset="0"/>
              <a:buNone/>
            </a:pPr>
            <a:r>
              <a:rPr lang="zh-CN" altLang="en-US" sz="1400" dirty="0">
                <a:sym typeface="+mn-ea"/>
              </a:rPr>
              <a:t>self.restart_period：重启灵弈服务端的局数(防止训练时间过长造成灵弈服务器卡顿)</a:t>
            </a:r>
          </a:p>
          <a:p>
            <a:pPr indent="0">
              <a:lnSpc>
                <a:spcPct val="150000"/>
              </a:lnSpc>
              <a:buClrTx/>
              <a:buSzTx/>
              <a:buFont typeface="Wingdings" panose="05000000000000000000" charset="0"/>
              <a:buNone/>
            </a:pPr>
            <a:r>
              <a:rPr lang="zh-CN" altLang="en-US" sz="1400" dirty="0">
                <a:sym typeface="+mn-ea"/>
              </a:rPr>
              <a:t>其他参数在灵弈环境初始化过程中会自动生成，不需要选手进行单独配置</a:t>
            </a:r>
          </a:p>
        </p:txBody>
      </p:sp>
      <p:sp>
        <p:nvSpPr>
          <p:cNvPr id="8" name="文本框 7"/>
          <p:cNvSpPr txBox="1"/>
          <p:nvPr/>
        </p:nvSpPr>
        <p:spPr>
          <a:xfrm>
            <a:off x="2194560" y="6438265"/>
            <a:ext cx="1965960" cy="414655"/>
          </a:xfrm>
          <a:prstGeom prst="rect">
            <a:avLst/>
          </a:prstGeom>
          <a:noFill/>
        </p:spPr>
        <p:txBody>
          <a:bodyPr wrap="square" rtlCol="0" anchor="t" anchorCtr="0">
            <a:noAutofit/>
          </a:bodyPr>
          <a:lstStyle/>
          <a:p>
            <a:pPr>
              <a:lnSpc>
                <a:spcPct val="150000"/>
              </a:lnSpc>
              <a:buClrTx/>
              <a:buSzTx/>
              <a:buFontTx/>
            </a:pPr>
            <a:r>
              <a:rPr lang="zh-CN" altLang="en-US" sz="1400" b="1" dirty="0">
                <a:sym typeface="+mn-ea"/>
              </a:rPr>
              <a:t>训练局数配置</a:t>
            </a:r>
          </a:p>
        </p:txBody>
      </p:sp>
      <p:pic>
        <p:nvPicPr>
          <p:cNvPr id="2" name="图片 -2147482622"/>
          <p:cNvPicPr>
            <a:picLocks noChangeAspect="1"/>
          </p:cNvPicPr>
          <p:nvPr/>
        </p:nvPicPr>
        <p:blipFill>
          <a:blip r:embed="rId4"/>
          <a:stretch>
            <a:fillRect/>
          </a:stretch>
        </p:blipFill>
        <p:spPr>
          <a:xfrm>
            <a:off x="335915" y="1968183"/>
            <a:ext cx="5271770" cy="4469765"/>
          </a:xfrm>
          <a:prstGeom prst="rect">
            <a:avLst/>
          </a:prstGeom>
          <a:noFill/>
          <a:ln w="9525">
            <a:noFill/>
          </a:ln>
        </p:spPr>
      </p:pic>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训练局数配置</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3" name="文本框 2"/>
          <p:cNvSpPr txBox="1"/>
          <p:nvPr/>
        </p:nvSpPr>
        <p:spPr>
          <a:xfrm>
            <a:off x="5935345" y="2306320"/>
            <a:ext cx="6096000" cy="2676525"/>
          </a:xfrm>
          <a:prstGeom prst="rect">
            <a:avLst/>
          </a:prstGeom>
          <a:noFill/>
        </p:spPr>
        <p:txBody>
          <a:bodyPr wrap="square" rtlCol="0" anchor="t">
            <a:spAutoFit/>
          </a:bodyPr>
          <a:lstStyle/>
          <a:p>
            <a:pPr marL="285750" indent="-285750">
              <a:lnSpc>
                <a:spcPct val="150000"/>
              </a:lnSpc>
              <a:buClrTx/>
              <a:buSzTx/>
              <a:buFont typeface="Wingdings" panose="05000000000000000000" charset="0"/>
              <a:buChar char="Ø"/>
            </a:pPr>
            <a:r>
              <a:rPr lang="zh-CN" altLang="en-US" sz="1400" dirty="0">
                <a:sym typeface="+mn-ea"/>
              </a:rPr>
              <a:t>配置文件路径</a:t>
            </a:r>
          </a:p>
          <a:p>
            <a:pPr>
              <a:lnSpc>
                <a:spcPct val="150000"/>
              </a:lnSpc>
              <a:buClrTx/>
              <a:buSzTx/>
              <a:buFont typeface="Wingdings" panose="05000000000000000000" charset="0"/>
              <a:buNone/>
            </a:pPr>
            <a:r>
              <a:rPr lang="en-US" sz="1400" dirty="0">
                <a:sym typeface="+mn-ea"/>
              </a:rPr>
              <a:t>在/agent/config.py文件中类LingYiConfig下的get_train_config接口</a:t>
            </a:r>
          </a:p>
          <a:p>
            <a:pPr marL="285750" indent="-285750">
              <a:lnSpc>
                <a:spcPct val="150000"/>
              </a:lnSpc>
              <a:buClrTx/>
              <a:buSzTx/>
              <a:buFont typeface="Wingdings" panose="05000000000000000000" charset="0"/>
              <a:buChar char="Ø"/>
            </a:pPr>
            <a:r>
              <a:rPr lang="zh-CN" altLang="en-US" sz="1400" dirty="0">
                <a:sym typeface="+mn-ea"/>
              </a:rPr>
              <a:t>配置参数</a:t>
            </a:r>
            <a:endParaRPr lang="zh-CN" altLang="en-US" sz="1400" dirty="0"/>
          </a:p>
          <a:p>
            <a:pPr indent="0">
              <a:lnSpc>
                <a:spcPct val="150000"/>
              </a:lnSpc>
              <a:buClrTx/>
              <a:buSzTx/>
              <a:buFont typeface="Wingdings" panose="05000000000000000000" charset="0"/>
              <a:buNone/>
            </a:pPr>
            <a:r>
              <a:rPr lang="zh-CN" altLang="en-US" sz="1400" dirty="0">
                <a:sym typeface="+mn-ea"/>
              </a:rPr>
              <a:t>train_mode：local为本地训练，支持单房间训练；normal为不可调试下的训练模式，支持多房间训练，</a:t>
            </a:r>
            <a:r>
              <a:rPr lang="zh-CN" altLang="en-US" sz="1400" dirty="0">
                <a:solidFill>
                  <a:srgbClr val="FF0000"/>
                </a:solidFill>
                <a:sym typeface="+mn-ea"/>
              </a:rPr>
              <a:t>如果需要进行多房间训练需要提前将train_mode修改为normal模式，如果在local模型下进行多房间训练会报错</a:t>
            </a:r>
            <a:r>
              <a:rPr lang="zh-CN" altLang="en-US" sz="1400" dirty="0">
                <a:sym typeface="+mn-ea"/>
              </a:rPr>
              <a:t>。</a:t>
            </a:r>
          </a:p>
          <a:p>
            <a:pPr indent="0">
              <a:lnSpc>
                <a:spcPct val="150000"/>
              </a:lnSpc>
              <a:buClrTx/>
              <a:buSzTx/>
              <a:buFont typeface="Wingdings" panose="05000000000000000000" charset="0"/>
              <a:buNone/>
            </a:pPr>
            <a:r>
              <a:rPr lang="zh-CN" altLang="en-US" sz="1400" dirty="0">
                <a:sym typeface="+mn-ea"/>
              </a:rPr>
              <a:t>num_workers：训练房间数量，单方间模式下设置为1，多房间下选手可以根据需求自定义设置房间数量，最大上限为4</a:t>
            </a:r>
          </a:p>
        </p:txBody>
      </p:sp>
      <p:sp>
        <p:nvSpPr>
          <p:cNvPr id="8" name="文本框 7"/>
          <p:cNvSpPr txBox="1"/>
          <p:nvPr/>
        </p:nvSpPr>
        <p:spPr>
          <a:xfrm>
            <a:off x="2194560" y="6503035"/>
            <a:ext cx="1965960" cy="414655"/>
          </a:xfrm>
          <a:prstGeom prst="rect">
            <a:avLst/>
          </a:prstGeom>
          <a:noFill/>
        </p:spPr>
        <p:txBody>
          <a:bodyPr wrap="square" rtlCol="0" anchor="t" anchorCtr="0">
            <a:noAutofit/>
          </a:bodyPr>
          <a:lstStyle/>
          <a:p>
            <a:pPr>
              <a:lnSpc>
                <a:spcPct val="150000"/>
              </a:lnSpc>
              <a:buClrTx/>
              <a:buSzTx/>
              <a:buFontTx/>
            </a:pPr>
            <a:r>
              <a:rPr lang="zh-CN" altLang="en-US" sz="1400" b="1" dirty="0">
                <a:sym typeface="+mn-ea"/>
              </a:rPr>
              <a:t>训练模式配置</a:t>
            </a:r>
          </a:p>
        </p:txBody>
      </p:sp>
      <p:pic>
        <p:nvPicPr>
          <p:cNvPr id="2" name="图片 -2147482621"/>
          <p:cNvPicPr>
            <a:picLocks noChangeAspect="1"/>
          </p:cNvPicPr>
          <p:nvPr/>
        </p:nvPicPr>
        <p:blipFill>
          <a:blip r:embed="rId4"/>
          <a:stretch>
            <a:fillRect/>
          </a:stretch>
        </p:blipFill>
        <p:spPr>
          <a:xfrm>
            <a:off x="261938" y="1703070"/>
            <a:ext cx="5267325" cy="4824730"/>
          </a:xfrm>
          <a:prstGeom prst="rect">
            <a:avLst/>
          </a:prstGeom>
          <a:noFill/>
          <a:ln w="9525">
            <a:noFill/>
          </a:ln>
        </p:spPr>
      </p:pic>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训练模式配置</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pic>
        <p:nvPicPr>
          <p:cNvPr id="12" name="图片 12"/>
          <p:cNvPicPr>
            <a:picLocks noChangeAspect="1"/>
          </p:cNvPicPr>
          <p:nvPr/>
        </p:nvPicPr>
        <p:blipFill>
          <a:blip r:embed="rId4"/>
          <a:stretch>
            <a:fillRect/>
          </a:stretch>
        </p:blipFill>
        <p:spPr>
          <a:xfrm>
            <a:off x="242570" y="2205990"/>
            <a:ext cx="5534660" cy="2738755"/>
          </a:xfrm>
          <a:prstGeom prst="rect">
            <a:avLst/>
          </a:prstGeom>
        </p:spPr>
      </p:pic>
      <p:sp>
        <p:nvSpPr>
          <p:cNvPr id="8" name="文本框 7"/>
          <p:cNvSpPr txBox="1"/>
          <p:nvPr/>
        </p:nvSpPr>
        <p:spPr>
          <a:xfrm>
            <a:off x="2026920" y="4903470"/>
            <a:ext cx="1965960" cy="41465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训练方式配置</a:t>
            </a:r>
          </a:p>
        </p:txBody>
      </p:sp>
      <p:sp>
        <p:nvSpPr>
          <p:cNvPr id="2" name="文本框 1"/>
          <p:cNvSpPr txBox="1"/>
          <p:nvPr/>
        </p:nvSpPr>
        <p:spPr>
          <a:xfrm>
            <a:off x="6208395" y="2029142"/>
            <a:ext cx="5080000" cy="3246120"/>
          </a:xfrm>
          <a:prstGeom prst="rect">
            <a:avLst/>
          </a:prstGeom>
        </p:spPr>
        <p:txBody>
          <a:bodyPr>
            <a:spAutoFit/>
          </a:bodyPr>
          <a:lstStyle/>
          <a:p>
            <a:pPr marL="0" algn="l" defTabSz="914400">
              <a:lnSpc>
                <a:spcPct val="150000"/>
              </a:lnSpc>
              <a:buClrTx/>
              <a:buSzTx/>
              <a:buFont typeface="Wingdings" panose="05000000000000000000" charset="0"/>
            </a:pPr>
            <a:r>
              <a:rPr lang="en-US" sz="1400" dirty="0">
                <a:sym typeface="+mn-ea"/>
              </a:rPr>
              <a:t>训练平台同时支持多房间训练与单房间训练</a:t>
            </a:r>
            <a:endParaRPr lang="en-US" sz="1400" dirty="0"/>
          </a:p>
          <a:p>
            <a:pPr marL="285750" indent="-285750" algn="just" defTabSz="266700">
              <a:spcBef>
                <a:spcPct val="0"/>
              </a:spcBef>
              <a:spcAft>
                <a:spcPct val="0"/>
              </a:spcAft>
              <a:buFont typeface="Wingdings" panose="05000000000000000000" charset="0"/>
              <a:buChar char="Ø"/>
            </a:pPr>
            <a:r>
              <a:rPr lang="zh-CN" altLang="en-US" sz="1600" dirty="0">
                <a:sym typeface="+mn-ea"/>
              </a:rPr>
              <a:t>配置文件路径</a:t>
            </a:r>
          </a:p>
          <a:p>
            <a:pPr indent="0" algn="just" defTabSz="266700">
              <a:spcBef>
                <a:spcPct val="0"/>
              </a:spcBef>
              <a:spcAft>
                <a:spcPct val="0"/>
              </a:spcAft>
              <a:buFont typeface="Wingdings" panose="05000000000000000000" charset="0"/>
              <a:buNone/>
            </a:pPr>
            <a:r>
              <a:rPr lang="zh-CN" altLang="en-US" sz="1400" dirty="0">
                <a:sym typeface="+mn-ea"/>
              </a:rPr>
              <a:t>在/agent/config.py文件中类LingYiConfig下的get_train_config接口</a:t>
            </a:r>
          </a:p>
          <a:p>
            <a:pPr marL="285750" indent="-285750" algn="just" defTabSz="266700">
              <a:spcBef>
                <a:spcPct val="0"/>
              </a:spcBef>
              <a:spcAft>
                <a:spcPct val="0"/>
              </a:spcAft>
              <a:buFont typeface="Wingdings" panose="05000000000000000000" charset="0"/>
              <a:buChar char="Ø"/>
            </a:pPr>
            <a:r>
              <a:rPr lang="zh-CN" altLang="en-US" sz="1400" dirty="0">
                <a:sym typeface="+mn-ea"/>
              </a:rPr>
              <a:t>配置参数</a:t>
            </a:r>
          </a:p>
          <a:p>
            <a:pPr algn="l" defTabSz="914400">
              <a:lnSpc>
                <a:spcPct val="150000"/>
              </a:lnSpc>
              <a:buClrTx/>
              <a:buSzTx/>
              <a:buFont typeface="Wingdings" panose="05000000000000000000" charset="0"/>
              <a:buNone/>
            </a:pPr>
            <a:r>
              <a:rPr lang="en-US" sz="1400" dirty="0"/>
              <a:t>train_mode：local为本地训练，支持单房间训练；normal为不可调试下的训练模式，支持多房间训练，</a:t>
            </a:r>
            <a:r>
              <a:rPr lang="en-US" sz="1400" dirty="0">
                <a:solidFill>
                  <a:srgbClr val="FF0000"/>
                </a:solidFill>
              </a:rPr>
              <a:t>如果需要进行多房间训练需要提前将train_mode修改为normal模式，如果在local模型下进行多房间训练会报错</a:t>
            </a:r>
          </a:p>
          <a:p>
            <a:pPr algn="l" defTabSz="914400">
              <a:lnSpc>
                <a:spcPct val="150000"/>
              </a:lnSpc>
              <a:buClrTx/>
              <a:buSzTx/>
              <a:buFont typeface="Wingdings" panose="05000000000000000000" charset="0"/>
              <a:buNone/>
            </a:pPr>
            <a:r>
              <a:rPr lang="en-US" sz="1400" dirty="0"/>
              <a:t>num_workers：训练房间数量，单方间模式下设置为1，多房间下用户可以根据需求自定义设置房间数量，最大上限为4</a:t>
            </a:r>
          </a:p>
        </p:txBody>
      </p:sp>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单</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多房间训练</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pic>
        <p:nvPicPr>
          <p:cNvPr id="13" name="图片 13"/>
          <p:cNvPicPr>
            <a:picLocks noChangeAspect="1"/>
          </p:cNvPicPr>
          <p:nvPr/>
        </p:nvPicPr>
        <p:blipFill>
          <a:blip r:embed="rId4"/>
          <a:stretch>
            <a:fillRect/>
          </a:stretch>
        </p:blipFill>
        <p:spPr>
          <a:xfrm>
            <a:off x="274955" y="1670050"/>
            <a:ext cx="4376420" cy="3684905"/>
          </a:xfrm>
          <a:prstGeom prst="rect">
            <a:avLst/>
          </a:prstGeom>
        </p:spPr>
      </p:pic>
      <p:sp>
        <p:nvSpPr>
          <p:cNvPr id="3" name="文本框 2"/>
          <p:cNvSpPr txBox="1"/>
          <p:nvPr/>
        </p:nvSpPr>
        <p:spPr>
          <a:xfrm>
            <a:off x="1414145" y="5354955"/>
            <a:ext cx="1653540" cy="414020"/>
          </a:xfrm>
          <a:prstGeom prst="rect">
            <a:avLst/>
          </a:prstGeom>
        </p:spPr>
        <p:txBody>
          <a:bodyPr wrap="square">
            <a:spAutoFit/>
          </a:bodyPr>
          <a:lstStyle/>
          <a:p>
            <a:pPr marL="0" algn="l" defTabSz="914400">
              <a:lnSpc>
                <a:spcPct val="150000"/>
              </a:lnSpc>
              <a:buClrTx/>
              <a:buSzTx/>
              <a:buFontTx/>
            </a:pPr>
            <a:r>
              <a:rPr lang="zh-CN" altLang="en-US" sz="1400" b="1" dirty="0"/>
              <a:t>单房间训练效果</a:t>
            </a:r>
          </a:p>
        </p:txBody>
      </p:sp>
      <p:pic>
        <p:nvPicPr>
          <p:cNvPr id="14" name="图片 14"/>
          <p:cNvPicPr>
            <a:picLocks noChangeAspect="1"/>
          </p:cNvPicPr>
          <p:nvPr/>
        </p:nvPicPr>
        <p:blipFill>
          <a:blip r:embed="rId5"/>
          <a:stretch>
            <a:fillRect/>
          </a:stretch>
        </p:blipFill>
        <p:spPr>
          <a:xfrm>
            <a:off x="4831715" y="1670050"/>
            <a:ext cx="7282180" cy="4446270"/>
          </a:xfrm>
          <a:prstGeom prst="rect">
            <a:avLst/>
          </a:prstGeom>
        </p:spPr>
      </p:pic>
      <p:sp>
        <p:nvSpPr>
          <p:cNvPr id="4" name="文本框 3"/>
          <p:cNvSpPr txBox="1"/>
          <p:nvPr/>
        </p:nvSpPr>
        <p:spPr>
          <a:xfrm>
            <a:off x="7646035" y="6084570"/>
            <a:ext cx="1653540" cy="414020"/>
          </a:xfrm>
          <a:prstGeom prst="rect">
            <a:avLst/>
          </a:prstGeom>
        </p:spPr>
        <p:txBody>
          <a:bodyPr wrap="square">
            <a:spAutoFit/>
          </a:bodyPr>
          <a:lstStyle/>
          <a:p>
            <a:pPr marL="0" algn="l" defTabSz="914400">
              <a:lnSpc>
                <a:spcPct val="150000"/>
              </a:lnSpc>
              <a:buClrTx/>
              <a:buSzTx/>
              <a:buFontTx/>
            </a:pPr>
            <a:r>
              <a:rPr lang="zh-CN" altLang="en-US" sz="1400" b="1" dirty="0"/>
              <a:t>多房间训练效果</a:t>
            </a:r>
          </a:p>
        </p:txBody>
      </p:sp>
      <p:sp>
        <p:nvSpPr>
          <p:cNvPr id="5" name="文本框 4"/>
          <p:cNvSpPr txBox="1"/>
          <p:nvPr/>
        </p:nvSpPr>
        <p:spPr>
          <a:xfrm>
            <a:off x="4736465" y="6414770"/>
            <a:ext cx="7276465" cy="414020"/>
          </a:xfrm>
          <a:prstGeom prst="rect">
            <a:avLst/>
          </a:prstGeom>
        </p:spPr>
        <p:txBody>
          <a:bodyPr wrap="square">
            <a:spAutoFit/>
          </a:bodyPr>
          <a:lstStyle/>
          <a:p>
            <a:pPr marL="0" algn="l" defTabSz="914400">
              <a:lnSpc>
                <a:spcPct val="150000"/>
              </a:lnSpc>
              <a:buClrTx/>
              <a:buSzTx/>
              <a:buFont typeface="Wingdings" panose="05000000000000000000" charset="0"/>
            </a:pPr>
            <a:r>
              <a:rPr lang="en-US" sz="1400" dirty="0"/>
              <a:t>多房间训练模式下在get_server_config中需要将参数clean_room设置为</a:t>
            </a:r>
            <a:r>
              <a:rPr lang="en-US" sz="1400" dirty="0">
                <a:solidFill>
                  <a:srgbClr val="FF0000"/>
                </a:solidFill>
              </a:rPr>
              <a:t>False</a:t>
            </a:r>
            <a:r>
              <a:rPr lang="en-US" sz="1400" dirty="0"/>
              <a:t>,否则会报错</a:t>
            </a:r>
          </a:p>
        </p:txBody>
      </p:sp>
      <p:sp>
        <p:nvSpPr>
          <p:cNvPr id="2"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单</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多房间训练效果</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3" name="文本框 2"/>
          <p:cNvSpPr txBox="1"/>
          <p:nvPr/>
        </p:nvSpPr>
        <p:spPr>
          <a:xfrm>
            <a:off x="99695" y="2462530"/>
            <a:ext cx="5949315" cy="1995170"/>
          </a:xfrm>
          <a:prstGeom prst="rect">
            <a:avLst/>
          </a:prstGeom>
          <a:noFill/>
        </p:spPr>
        <p:txBody>
          <a:bodyPr wrap="square" rtlCol="0" anchor="t" anchorCtr="0">
            <a:noAutofit/>
          </a:bodyPr>
          <a:lstStyle/>
          <a:p>
            <a:pPr algn="l" defTabSz="914400">
              <a:lnSpc>
                <a:spcPct val="150000"/>
              </a:lnSpc>
              <a:buClrTx/>
              <a:buSzTx/>
              <a:buFont typeface="Wingdings" panose="05000000000000000000" charset="0"/>
              <a:buNone/>
            </a:pPr>
            <a:r>
              <a:rPr lang="zh-CN" altLang="en-US" sz="1400" dirty="0">
                <a:sym typeface="+mn-ea"/>
              </a:rPr>
              <a:t>步骤一：环境配置</a:t>
            </a:r>
            <a:endParaRPr lang="en-US" sz="1400" dirty="0">
              <a:sym typeface="+mn-ea"/>
            </a:endParaRPr>
          </a:p>
          <a:p>
            <a:pPr algn="l" defTabSz="914400">
              <a:lnSpc>
                <a:spcPct val="150000"/>
              </a:lnSpc>
              <a:buClrTx/>
              <a:buSzTx/>
              <a:buFont typeface="Wingdings" panose="05000000000000000000" charset="0"/>
              <a:buNone/>
            </a:pPr>
            <a:r>
              <a:rPr lang="en-US" sz="1400" dirty="0">
                <a:sym typeface="+mn-ea"/>
              </a:rPr>
              <a:t>TensorBoard包是TensorFlow生态系统中的可视化工具包，主要用于机器学习实验的可视化分析和调试，支持训练过程监控。</a:t>
            </a:r>
          </a:p>
          <a:p>
            <a:pPr algn="l" defTabSz="914400">
              <a:lnSpc>
                <a:spcPct val="150000"/>
              </a:lnSpc>
              <a:buClrTx/>
              <a:buSzTx/>
              <a:buFont typeface="Wingdings" panose="05000000000000000000" charset="0"/>
              <a:buNone/>
            </a:pPr>
            <a:r>
              <a:rPr lang="en-US" sz="1400" dirty="0">
                <a:sym typeface="+mn-ea"/>
              </a:rPr>
              <a:t>检查python环境是否安装中 TensorBoard包。若没有安装TensorBoard包，则输入pip install TensorBoard安装运行TensorBoard所需要的插件包</a:t>
            </a:r>
          </a:p>
        </p:txBody>
      </p:sp>
      <p:pic>
        <p:nvPicPr>
          <p:cNvPr id="7"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195060" y="2727960"/>
            <a:ext cx="5889625" cy="639445"/>
          </a:xfrm>
          <a:prstGeom prst="rect">
            <a:avLst/>
          </a:prstGeom>
          <a:noFill/>
          <a:ln>
            <a:noFill/>
          </a:ln>
        </p:spPr>
      </p:pic>
      <p:sp>
        <p:nvSpPr>
          <p:cNvPr id="8" name="文本框 7"/>
          <p:cNvSpPr txBox="1"/>
          <p:nvPr/>
        </p:nvSpPr>
        <p:spPr>
          <a:xfrm>
            <a:off x="8156575" y="3310255"/>
            <a:ext cx="1965960" cy="41465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训练结果保存路径设置</a:t>
            </a:r>
          </a:p>
        </p:txBody>
      </p:sp>
      <p:sp>
        <p:nvSpPr>
          <p:cNvPr id="2" name="文本框 1"/>
          <p:cNvSpPr txBox="1"/>
          <p:nvPr/>
        </p:nvSpPr>
        <p:spPr>
          <a:xfrm>
            <a:off x="6248400" y="3778885"/>
            <a:ext cx="5835650" cy="1060450"/>
          </a:xfrm>
          <a:prstGeom prst="rect">
            <a:avLst/>
          </a:prstGeom>
        </p:spPr>
        <p:txBody>
          <a:bodyPr wrap="square">
            <a:spAutoFit/>
          </a:bodyPr>
          <a:lstStyle/>
          <a:p>
            <a:pPr marL="0" algn="l" defTabSz="914400">
              <a:lnSpc>
                <a:spcPct val="150000"/>
              </a:lnSpc>
              <a:buClrTx/>
              <a:buSzTx/>
              <a:buNone/>
            </a:pPr>
            <a:r>
              <a:rPr lang="zh-CN" altLang="en-US" sz="1400" dirty="0"/>
              <a:t>步骤二：训练结果保存</a:t>
            </a:r>
            <a:endParaRPr lang="en-US" sz="1400" dirty="0"/>
          </a:p>
          <a:p>
            <a:pPr marL="0" algn="l" defTabSz="914400">
              <a:lnSpc>
                <a:spcPct val="150000"/>
              </a:lnSpc>
              <a:buClrTx/>
              <a:buSzTx/>
              <a:buNone/>
            </a:pPr>
            <a:r>
              <a:rPr lang="en-US" sz="1400" dirty="0"/>
              <a:t>交互环境中，输入Tensorboard --logdir=“训练结果保存路径”进行训练结果按路径保存，一般路径配置为results\LingYi\train_results\</a:t>
            </a:r>
          </a:p>
        </p:txBody>
      </p:sp>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智能体训练效果查看</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环境配置</a:t>
            </a:r>
          </a:p>
        </p:txBody>
      </p:sp>
      <p:sp>
        <p:nvSpPr>
          <p:cNvPr id="4"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pic>
        <p:nvPicPr>
          <p:cNvPr id="1120649738" name="图片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118745" y="2143760"/>
            <a:ext cx="6902450" cy="3377565"/>
          </a:xfrm>
          <a:prstGeom prst="rect">
            <a:avLst/>
          </a:prstGeom>
          <a:noFill/>
          <a:ln>
            <a:noFill/>
          </a:ln>
        </p:spPr>
      </p:pic>
      <p:sp>
        <p:nvSpPr>
          <p:cNvPr id="3" name="文本框 2"/>
          <p:cNvSpPr txBox="1"/>
          <p:nvPr/>
        </p:nvSpPr>
        <p:spPr>
          <a:xfrm>
            <a:off x="7209790" y="3329940"/>
            <a:ext cx="5107305" cy="1617980"/>
          </a:xfrm>
          <a:prstGeom prst="rect">
            <a:avLst/>
          </a:prstGeom>
          <a:noFill/>
        </p:spPr>
        <p:txBody>
          <a:bodyPr wrap="square" rtlCol="0" anchor="t" anchorCtr="0">
            <a:noAutofit/>
          </a:bodyPr>
          <a:lstStyle/>
          <a:p>
            <a:pPr indent="0" algn="l">
              <a:lnSpc>
                <a:spcPct val="150000"/>
              </a:lnSpc>
              <a:buClrTx/>
              <a:buSzTx/>
              <a:buFont typeface="Wingdings" panose="05000000000000000000" charset="0"/>
              <a:buNone/>
            </a:pPr>
            <a:r>
              <a:rPr sz="1400" dirty="0">
                <a:sym typeface="+mn-ea"/>
              </a:rPr>
              <a:t>在浏览器打开显示的本地端口号(例如http://localhost:6006/)，在页面上可以看到训练结果，如奖励函数变化曲线，策略熵的变化曲线等</a:t>
            </a:r>
          </a:p>
        </p:txBody>
      </p:sp>
      <p:sp>
        <p:nvSpPr>
          <p:cNvPr id="4" name="文本框 3"/>
          <p:cNvSpPr txBox="1"/>
          <p:nvPr/>
        </p:nvSpPr>
        <p:spPr>
          <a:xfrm>
            <a:off x="2468245" y="5521325"/>
            <a:ext cx="2204085" cy="41465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训练效果查看</a:t>
            </a:r>
          </a:p>
        </p:txBody>
      </p:sp>
      <p:sp>
        <p:nvSpPr>
          <p:cNvPr id="2"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8"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智能体训练效果查看</a:t>
            </a:r>
            <a:r>
              <a:rPr kumimoji="1" lang="en-US" altLang="zh-CN"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a:t>
            </a: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训练效果查看</a:t>
            </a:r>
          </a:p>
        </p:txBody>
      </p:sp>
      <p:sp>
        <p:nvSpPr>
          <p:cNvPr id="9"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sp>
        <p:nvSpPr>
          <p:cNvPr id="6" name="文本框 5"/>
          <p:cNvSpPr txBox="1"/>
          <p:nvPr/>
        </p:nvSpPr>
        <p:spPr>
          <a:xfrm>
            <a:off x="2204326" y="6430272"/>
            <a:ext cx="1557655" cy="31559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智能体消息输出</a:t>
            </a:r>
          </a:p>
        </p:txBody>
      </p:sp>
      <p:grpSp>
        <p:nvGrpSpPr>
          <p:cNvPr id="16" name="组合 15"/>
          <p:cNvGrpSpPr/>
          <p:nvPr/>
        </p:nvGrpSpPr>
        <p:grpSpPr>
          <a:xfrm>
            <a:off x="347111" y="1717048"/>
            <a:ext cx="5482189" cy="1574900"/>
            <a:chOff x="898455" y="3043494"/>
            <a:chExt cx="5096301" cy="2136765"/>
          </a:xfrm>
        </p:grpSpPr>
        <p:sp>
          <p:nvSpPr>
            <p:cNvPr id="17" name="矩形: 圆角 16"/>
            <p:cNvSpPr/>
            <p:nvPr/>
          </p:nvSpPr>
          <p:spPr>
            <a:xfrm>
              <a:off x="898455" y="3302018"/>
              <a:ext cx="5096301" cy="1878241"/>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7"/>
            <p:cNvSpPr/>
            <p:nvPr/>
          </p:nvSpPr>
          <p:spPr>
            <a:xfrm>
              <a:off x="1044195" y="3043494"/>
              <a:ext cx="1338165"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t>智能体调度</a:t>
              </a:r>
            </a:p>
          </p:txBody>
        </p:sp>
      </p:grpSp>
      <p:sp>
        <p:nvSpPr>
          <p:cNvPr id="19" name="文本框 18"/>
          <p:cNvSpPr txBox="1"/>
          <p:nvPr/>
        </p:nvSpPr>
        <p:spPr>
          <a:xfrm>
            <a:off x="497997" y="1971631"/>
            <a:ext cx="5331303" cy="1156855"/>
          </a:xfrm>
          <a:prstGeom prst="rect">
            <a:avLst/>
          </a:prstGeom>
          <a:noFill/>
          <a:ln w="12700">
            <a:noFill/>
            <a:prstDash val="dash"/>
          </a:ln>
        </p:spPr>
        <p:txBody>
          <a:bodyPr wrap="square">
            <a:spAutoFit/>
          </a:bodyPr>
          <a:lstStyle/>
          <a:p>
            <a:pPr>
              <a:lnSpc>
                <a:spcPct val="150000"/>
              </a:lnSpc>
            </a:pPr>
            <a:r>
              <a:rPr lang="en-US" altLang="zh-CN" sz="1600" kern="100" dirty="0">
                <a:solidFill>
                  <a:schemeClr val="accent5">
                    <a:lumMod val="75000"/>
                  </a:schemeClr>
                </a:solidFill>
                <a:latin typeface="+mn-ea"/>
                <a:cs typeface="Times New Roman" panose="02020603050405020304" pitchFamily="18" charset="0"/>
              </a:rPr>
              <a:t>       </a:t>
            </a:r>
            <a:r>
              <a:rPr lang="zh-CN" altLang="zh-CN" sz="1600" kern="100" dirty="0">
                <a:solidFill>
                  <a:schemeClr val="accent5">
                    <a:lumMod val="75000"/>
                  </a:schemeClr>
                </a:solidFill>
                <a:latin typeface="+mn-ea"/>
                <a:cs typeface="Times New Roman" panose="02020603050405020304" pitchFamily="18" charset="0"/>
              </a:rPr>
              <a:t>选手完成智能体</a:t>
            </a:r>
            <a:r>
              <a:rPr lang="zh-CN" altLang="en-US" sz="1600" kern="100" dirty="0">
                <a:solidFill>
                  <a:schemeClr val="accent5">
                    <a:lumMod val="75000"/>
                  </a:schemeClr>
                </a:solidFill>
                <a:latin typeface="+mn-ea"/>
                <a:cs typeface="Times New Roman" panose="02020603050405020304" pitchFamily="18" charset="0"/>
              </a:rPr>
              <a:t>训练与开发</a:t>
            </a:r>
            <a:r>
              <a:rPr lang="zh-CN" altLang="zh-CN" sz="1600" kern="100" dirty="0">
                <a:solidFill>
                  <a:schemeClr val="accent5">
                    <a:lumMod val="75000"/>
                  </a:schemeClr>
                </a:solidFill>
                <a:latin typeface="+mn-ea"/>
                <a:cs typeface="Times New Roman" panose="02020603050405020304" pitchFamily="18" charset="0"/>
              </a:rPr>
              <a:t>后，在比赛过程中通过灵弈客户端智能体调度功能实现</a:t>
            </a:r>
            <a:r>
              <a:rPr lang="zh-CN" altLang="zh-CN" sz="1600" b="1" kern="100" dirty="0">
                <a:solidFill>
                  <a:srgbClr val="C00000"/>
                </a:solidFill>
                <a:latin typeface="+mn-ea"/>
                <a:cs typeface="Times New Roman" panose="02020603050405020304" pitchFamily="18" charset="0"/>
              </a:rPr>
              <a:t>智能体的使用</a:t>
            </a:r>
            <a:r>
              <a:rPr lang="zh-CN" altLang="zh-CN" sz="1600" kern="100" dirty="0">
                <a:solidFill>
                  <a:schemeClr val="accent5">
                    <a:lumMod val="75000"/>
                  </a:schemeClr>
                </a:solidFill>
                <a:latin typeface="+mn-ea"/>
                <a:cs typeface="Times New Roman" panose="02020603050405020304" pitchFamily="18" charset="0"/>
              </a:rPr>
              <a:t>，智能体调度主要包括</a:t>
            </a:r>
            <a:r>
              <a:rPr lang="zh-CN" altLang="zh-CN" sz="1600" b="1" kern="100" dirty="0">
                <a:solidFill>
                  <a:schemeClr val="accent5">
                    <a:lumMod val="75000"/>
                  </a:schemeClr>
                </a:solidFill>
                <a:latin typeface="+mn-ea"/>
                <a:cs typeface="Times New Roman" panose="02020603050405020304" pitchFamily="18" charset="0"/>
              </a:rPr>
              <a:t>智能体编辑</a:t>
            </a:r>
            <a:r>
              <a:rPr lang="zh-CN" altLang="zh-CN" sz="1600" kern="100" dirty="0">
                <a:solidFill>
                  <a:schemeClr val="accent5">
                    <a:lumMod val="75000"/>
                  </a:schemeClr>
                </a:solidFill>
                <a:latin typeface="+mn-ea"/>
                <a:cs typeface="Times New Roman" panose="02020603050405020304" pitchFamily="18" charset="0"/>
              </a:rPr>
              <a:t>和</a:t>
            </a:r>
            <a:r>
              <a:rPr lang="zh-CN" altLang="zh-CN" sz="1600" b="1" kern="100" dirty="0">
                <a:solidFill>
                  <a:schemeClr val="accent5">
                    <a:lumMod val="75000"/>
                  </a:schemeClr>
                </a:solidFill>
                <a:latin typeface="+mn-ea"/>
                <a:cs typeface="Times New Roman" panose="02020603050405020304" pitchFamily="18" charset="0"/>
              </a:rPr>
              <a:t>智能体消息输出</a:t>
            </a:r>
            <a:r>
              <a:rPr lang="zh-CN" altLang="zh-CN" sz="1600" kern="100" dirty="0">
                <a:solidFill>
                  <a:schemeClr val="accent5">
                    <a:lumMod val="75000"/>
                  </a:schemeClr>
                </a:solidFill>
                <a:latin typeface="+mn-ea"/>
                <a:cs typeface="Times New Roman" panose="02020603050405020304" pitchFamily="18" charset="0"/>
              </a:rPr>
              <a:t>两部分功能</a:t>
            </a:r>
            <a:r>
              <a:rPr lang="zh-CN" altLang="en-US" sz="1600" kern="100" dirty="0">
                <a:solidFill>
                  <a:schemeClr val="accent5">
                    <a:lumMod val="75000"/>
                  </a:schemeClr>
                </a:solidFill>
                <a:latin typeface="+mn-ea"/>
                <a:cs typeface="Times New Roman" panose="02020603050405020304" pitchFamily="18" charset="0"/>
              </a:rPr>
              <a:t>。</a:t>
            </a:r>
          </a:p>
        </p:txBody>
      </p:sp>
      <p:pic>
        <p:nvPicPr>
          <p:cNvPr id="2053"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111" y="3530545"/>
            <a:ext cx="5272087"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文本框 23"/>
          <p:cNvSpPr txBox="1"/>
          <p:nvPr/>
        </p:nvSpPr>
        <p:spPr>
          <a:xfrm>
            <a:off x="8270385" y="6423921"/>
            <a:ext cx="1557655" cy="315595"/>
          </a:xfrm>
          <a:prstGeom prst="rect">
            <a:avLst/>
          </a:prstGeom>
          <a:noFill/>
        </p:spPr>
        <p:txBody>
          <a:bodyPr wrap="square" rtlCol="0" anchor="t" anchorCtr="0">
            <a:noAutofit/>
          </a:bodyPr>
          <a:lstStyle/>
          <a:p>
            <a:pPr algn="l">
              <a:lnSpc>
                <a:spcPct val="150000"/>
              </a:lnSpc>
              <a:buClrTx/>
              <a:buSzTx/>
              <a:buFontTx/>
            </a:pPr>
            <a:r>
              <a:rPr lang="zh-CN" altLang="en-US" sz="1400" b="1" dirty="0">
                <a:sym typeface="+mn-ea"/>
              </a:rPr>
              <a:t>智能体编辑界面</a:t>
            </a:r>
          </a:p>
        </p:txBody>
      </p:sp>
      <p:pic>
        <p:nvPicPr>
          <p:cNvPr id="2055" name="图片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0186" y="2625616"/>
            <a:ext cx="5872274" cy="3889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2"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347345" y="1751330"/>
            <a:ext cx="8412480" cy="1078230"/>
            <a:chOff x="347111" y="1039906"/>
            <a:chExt cx="8412425" cy="1162966"/>
          </a:xfrm>
        </p:grpSpPr>
        <p:grpSp>
          <p:nvGrpSpPr>
            <p:cNvPr id="11" name="组合 10"/>
            <p:cNvGrpSpPr/>
            <p:nvPr/>
          </p:nvGrpSpPr>
          <p:grpSpPr>
            <a:xfrm>
              <a:off x="347111" y="1039906"/>
              <a:ext cx="8412425" cy="1162966"/>
              <a:chOff x="898455" y="3043494"/>
              <a:chExt cx="6265100" cy="1577868"/>
            </a:xfrm>
          </p:grpSpPr>
          <p:sp>
            <p:nvSpPr>
              <p:cNvPr id="12" name="矩形: 圆角 11"/>
              <p:cNvSpPr/>
              <p:nvPr/>
            </p:nvSpPr>
            <p:spPr>
              <a:xfrm>
                <a:off x="898455" y="3302018"/>
                <a:ext cx="6265100" cy="1319344"/>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044194" y="3043494"/>
                <a:ext cx="2129989"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1</a:t>
                </a:r>
                <a:r>
                  <a:rPr lang="zh-CN" altLang="en-US" sz="1600" b="1" dirty="0"/>
                  <a:t>、智能体文件迁移</a:t>
                </a:r>
              </a:p>
            </p:txBody>
          </p:sp>
        </p:grpSp>
        <p:sp>
          <p:nvSpPr>
            <p:cNvPr id="14" name="文本框 13"/>
            <p:cNvSpPr txBox="1"/>
            <p:nvPr/>
          </p:nvSpPr>
          <p:spPr>
            <a:xfrm>
              <a:off x="497997" y="1294488"/>
              <a:ext cx="8261539" cy="895169"/>
            </a:xfrm>
            <a:prstGeom prst="rect">
              <a:avLst/>
            </a:prstGeom>
            <a:noFill/>
            <a:ln w="12700">
              <a:noFill/>
              <a:prstDash val="dash"/>
            </a:ln>
          </p:spPr>
          <p:txBody>
            <a:bodyPr wrap="square">
              <a:spAutoFit/>
            </a:bodyPr>
            <a:lstStyle/>
            <a:p>
              <a:pPr>
                <a:lnSpc>
                  <a:spcPct val="150000"/>
                </a:lnSpc>
              </a:pPr>
              <a:r>
                <a:rPr lang="zh-CN" altLang="zh-CN" sz="1600" kern="100" dirty="0">
                  <a:solidFill>
                    <a:schemeClr val="accent5">
                      <a:lumMod val="75000"/>
                    </a:schemeClr>
                  </a:solidFill>
                  <a:latin typeface="+mn-ea"/>
                  <a:cs typeface="Times New Roman" panose="02020603050405020304" pitchFamily="18" charset="0"/>
                </a:rPr>
                <a:t>首先，将智能体文件由智能体开发与训练框架</a:t>
              </a:r>
              <a:r>
                <a:rPr lang="en-US" altLang="zh-CN" sz="1600" kern="100" dirty="0">
                  <a:solidFill>
                    <a:schemeClr val="accent5">
                      <a:lumMod val="75000"/>
                    </a:schemeClr>
                  </a:solidFill>
                  <a:latin typeface="+mn-ea"/>
                  <a:cs typeface="Times New Roman" panose="02020603050405020304" pitchFamily="18" charset="0"/>
                </a:rPr>
                <a:t>agent</a:t>
              </a:r>
              <a:r>
                <a:rPr lang="zh-CN" altLang="zh-CN" sz="1600" kern="100" dirty="0">
                  <a:solidFill>
                    <a:schemeClr val="accent5">
                      <a:lumMod val="75000"/>
                    </a:schemeClr>
                  </a:solidFill>
                  <a:latin typeface="+mn-ea"/>
                  <a:cs typeface="Times New Roman" panose="02020603050405020304" pitchFamily="18" charset="0"/>
                </a:rPr>
                <a:t>文件夹内文件拷贝至灵弈客户端</a:t>
              </a:r>
              <a:r>
                <a:rPr lang="en-US" altLang="zh-CN" sz="1600" kern="100" dirty="0">
                  <a:solidFill>
                    <a:schemeClr val="accent5">
                      <a:lumMod val="75000"/>
                    </a:schemeClr>
                  </a:solidFill>
                  <a:latin typeface="+mn-ea"/>
                  <a:cs typeface="Times New Roman" panose="02020603050405020304" pitchFamily="18" charset="0"/>
                </a:rPr>
                <a:t>\intelligent\ai\agent</a:t>
              </a:r>
              <a:r>
                <a:rPr lang="zh-CN" altLang="zh-CN" sz="1600" kern="100" dirty="0">
                  <a:solidFill>
                    <a:schemeClr val="accent5">
                      <a:lumMod val="75000"/>
                    </a:schemeClr>
                  </a:solidFill>
                  <a:latin typeface="+mn-ea"/>
                  <a:cs typeface="Times New Roman" panose="02020603050405020304" pitchFamily="18" charset="0"/>
                </a:rPr>
                <a:t>内</a:t>
              </a:r>
              <a:endParaRPr lang="zh-CN" altLang="en-US" sz="1600" kern="100" dirty="0">
                <a:solidFill>
                  <a:schemeClr val="accent5">
                    <a:lumMod val="75000"/>
                  </a:schemeClr>
                </a:solidFill>
                <a:latin typeface="+mn-ea"/>
                <a:cs typeface="Times New Roman" panose="02020603050405020304" pitchFamily="18" charset="0"/>
              </a:endParaRPr>
            </a:p>
          </p:txBody>
        </p:sp>
      </p:grpSp>
      <p:pic>
        <p:nvPicPr>
          <p:cNvPr id="3074"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345" y="3006725"/>
            <a:ext cx="10467975" cy="3877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3"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8"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8670444" y="2154555"/>
            <a:ext cx="3521556" cy="2299335"/>
            <a:chOff x="56357" y="1125012"/>
            <a:chExt cx="3537772" cy="972411"/>
          </a:xfrm>
        </p:grpSpPr>
        <p:grpSp>
          <p:nvGrpSpPr>
            <p:cNvPr id="11" name="组合 10"/>
            <p:cNvGrpSpPr/>
            <p:nvPr/>
          </p:nvGrpSpPr>
          <p:grpSpPr>
            <a:xfrm>
              <a:off x="56357" y="1125012"/>
              <a:ext cx="3490911" cy="972411"/>
              <a:chOff x="681918" y="3158963"/>
              <a:chExt cx="2599834" cy="1319330"/>
            </a:xfrm>
          </p:grpSpPr>
          <p:sp>
            <p:nvSpPr>
              <p:cNvPr id="12" name="矩形: 圆角 11"/>
              <p:cNvSpPr/>
              <p:nvPr/>
            </p:nvSpPr>
            <p:spPr>
              <a:xfrm>
                <a:off x="693270" y="3158963"/>
                <a:ext cx="2588482" cy="1319330"/>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681918" y="3158963"/>
                <a:ext cx="1234758" cy="25978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2</a:t>
                </a:r>
                <a:r>
                  <a:rPr lang="zh-CN" altLang="en-US" sz="1600" b="1" dirty="0"/>
                  <a:t>、导入智能体</a:t>
                </a:r>
              </a:p>
            </p:txBody>
          </p:sp>
        </p:grpSp>
        <p:sp>
          <p:nvSpPr>
            <p:cNvPr id="14" name="文本框 13"/>
            <p:cNvSpPr txBox="1"/>
            <p:nvPr/>
          </p:nvSpPr>
          <p:spPr>
            <a:xfrm>
              <a:off x="174856" y="1382549"/>
              <a:ext cx="3419273" cy="633772"/>
            </a:xfrm>
            <a:prstGeom prst="rect">
              <a:avLst/>
            </a:prstGeom>
            <a:noFill/>
            <a:ln w="12700">
              <a:noFill/>
              <a:prstDash val="dash"/>
            </a:ln>
          </p:spPr>
          <p:txBody>
            <a:bodyPr wrap="square">
              <a:noAutofit/>
            </a:bodyPr>
            <a:lstStyle/>
            <a:p>
              <a:pPr>
                <a:lnSpc>
                  <a:spcPct val="150000"/>
                </a:lnSpc>
              </a:pPr>
              <a:r>
                <a:rPr lang="en-US" altLang="zh-CN" sz="1600" kern="100" dirty="0">
                  <a:solidFill>
                    <a:schemeClr val="accent5">
                      <a:lumMod val="75000"/>
                    </a:schemeClr>
                  </a:solidFill>
                  <a:latin typeface="+mn-ea"/>
                  <a:cs typeface="Times New Roman" panose="02020603050405020304" pitchFamily="18" charset="0"/>
                </a:rPr>
                <a:t> </a:t>
              </a:r>
              <a:r>
                <a:rPr lang="zh-CN" altLang="zh-CN" sz="1600" kern="100" dirty="0">
                  <a:solidFill>
                    <a:schemeClr val="accent5">
                      <a:lumMod val="75000"/>
                    </a:schemeClr>
                  </a:solidFill>
                  <a:latin typeface="+mn-ea"/>
                  <a:cs typeface="Times New Roman" panose="02020603050405020304" pitchFamily="18" charset="0"/>
                </a:rPr>
                <a:t>打开“智能体调度</a:t>
              </a:r>
              <a:r>
                <a:rPr lang="en-US" altLang="zh-CN" sz="1600" kern="100" dirty="0">
                  <a:solidFill>
                    <a:schemeClr val="accent5">
                      <a:lumMod val="75000"/>
                    </a:schemeClr>
                  </a:solidFill>
                  <a:latin typeface="+mn-ea"/>
                  <a:cs typeface="Times New Roman" panose="02020603050405020304" pitchFamily="18" charset="0"/>
                </a:rPr>
                <a:t>-</a:t>
              </a:r>
              <a:r>
                <a:rPr lang="zh-CN" altLang="zh-CN" sz="1600" kern="100" dirty="0">
                  <a:solidFill>
                    <a:schemeClr val="accent5">
                      <a:lumMod val="75000"/>
                    </a:schemeClr>
                  </a:solidFill>
                  <a:latin typeface="+mn-ea"/>
                  <a:cs typeface="Times New Roman" panose="02020603050405020304" pitchFamily="18" charset="0"/>
                </a:rPr>
                <a:t>智能体编辑”界面，通过点击左下角“＋”或者点击“导入智能体配置”按钮导入智能体</a:t>
              </a:r>
              <a:r>
                <a:rPr lang="zh-CN" altLang="en-US" sz="1600" kern="100" dirty="0">
                  <a:solidFill>
                    <a:schemeClr val="accent5">
                      <a:lumMod val="75000"/>
                    </a:schemeClr>
                  </a:solidFill>
                  <a:latin typeface="+mn-ea"/>
                  <a:cs typeface="Times New Roman" panose="02020603050405020304" pitchFamily="18" charset="0"/>
                </a:rPr>
                <a:t>。</a:t>
              </a:r>
            </a:p>
          </p:txBody>
        </p:sp>
      </p:grpSp>
      <p:pic>
        <p:nvPicPr>
          <p:cNvPr id="4099" name="图片 1"/>
          <p:cNvPicPr>
            <a:picLocks noChangeAspect="1" noChangeArrowheads="1"/>
          </p:cNvPicPr>
          <p:nvPr/>
        </p:nvPicPr>
        <p:blipFill rotWithShape="1">
          <a:blip r:embed="rId4">
            <a:extLst>
              <a:ext uri="{28A0092B-C50C-407E-A947-70E740481C1C}">
                <a14:useLocalDpi xmlns:a14="http://schemas.microsoft.com/office/drawing/2010/main" val="0"/>
              </a:ext>
            </a:extLst>
          </a:blip>
          <a:srcRect b="65212"/>
          <a:stretch>
            <a:fillRect/>
          </a:stretch>
        </p:blipFill>
        <p:spPr bwMode="auto">
          <a:xfrm>
            <a:off x="87630" y="2016125"/>
            <a:ext cx="8494395"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
          <p:cNvPicPr>
            <a:picLocks noChangeAspect="1" noChangeArrowheads="1"/>
          </p:cNvPicPr>
          <p:nvPr/>
        </p:nvPicPr>
        <p:blipFill rotWithShape="1">
          <a:blip r:embed="rId4">
            <a:extLst>
              <a:ext uri="{28A0092B-C50C-407E-A947-70E740481C1C}">
                <a14:useLocalDpi xmlns:a14="http://schemas.microsoft.com/office/drawing/2010/main" val="0"/>
              </a:ext>
            </a:extLst>
          </a:blip>
          <a:srcRect t="71342"/>
          <a:stretch>
            <a:fillRect/>
          </a:stretch>
        </p:blipFill>
        <p:spPr bwMode="auto">
          <a:xfrm>
            <a:off x="87630" y="4137025"/>
            <a:ext cx="8493760" cy="1690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18"/>
          <p:cNvSpPr/>
          <p:nvPr/>
        </p:nvSpPr>
        <p:spPr>
          <a:xfrm>
            <a:off x="2766060" y="3147002"/>
            <a:ext cx="3009900" cy="730885"/>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766060" y="3101917"/>
            <a:ext cx="3009900" cy="700576"/>
          </a:xfrm>
          <a:prstGeom prst="rect">
            <a:avLst/>
          </a:prstGeom>
          <a:noFill/>
          <a:ln w="12700">
            <a:noFill/>
            <a:prstDash val="dash"/>
          </a:ln>
        </p:spPr>
        <p:txBody>
          <a:bodyPr wrap="square">
            <a:spAutoFit/>
          </a:bodyPr>
          <a:lstStyle/>
          <a:p>
            <a:pPr>
              <a:lnSpc>
                <a:spcPct val="150000"/>
              </a:lnSpc>
            </a:pPr>
            <a:r>
              <a:rPr lang="zh-CN" altLang="en-US" sz="1400" kern="100" dirty="0">
                <a:solidFill>
                  <a:schemeClr val="accent5">
                    <a:lumMod val="75000"/>
                  </a:schemeClr>
                </a:solidFill>
                <a:latin typeface="+mn-ea"/>
                <a:cs typeface="Times New Roman" panose="02020603050405020304" pitchFamily="18" charset="0"/>
              </a:rPr>
              <a:t>“导入智能体配置”功能可以加载之前保存的配置，导入多个智能体</a:t>
            </a:r>
          </a:p>
        </p:txBody>
      </p:sp>
      <p:sp>
        <p:nvSpPr>
          <p:cNvPr id="21" name="矩形 20"/>
          <p:cNvSpPr/>
          <p:nvPr/>
        </p:nvSpPr>
        <p:spPr>
          <a:xfrm>
            <a:off x="1689735" y="4541627"/>
            <a:ext cx="3009900" cy="41494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1621155" y="4473681"/>
            <a:ext cx="3009900" cy="377411"/>
          </a:xfrm>
          <a:prstGeom prst="rect">
            <a:avLst/>
          </a:prstGeom>
          <a:noFill/>
          <a:ln w="12700">
            <a:noFill/>
            <a:prstDash val="dash"/>
          </a:ln>
        </p:spPr>
        <p:txBody>
          <a:bodyPr wrap="square">
            <a:spAutoFit/>
          </a:bodyPr>
          <a:lstStyle/>
          <a:p>
            <a:pPr>
              <a:lnSpc>
                <a:spcPct val="150000"/>
              </a:lnSpc>
            </a:pPr>
            <a:r>
              <a:rPr lang="zh-CN" altLang="en-US" sz="1400" kern="100" dirty="0">
                <a:solidFill>
                  <a:schemeClr val="accent5">
                    <a:lumMod val="75000"/>
                  </a:schemeClr>
                </a:solidFill>
                <a:latin typeface="+mn-ea"/>
                <a:cs typeface="Times New Roman" panose="02020603050405020304" pitchFamily="18" charset="0"/>
              </a:rPr>
              <a:t>点击“＋”号可以导入单个智能体</a:t>
            </a:r>
          </a:p>
        </p:txBody>
      </p:sp>
      <p:sp>
        <p:nvSpPr>
          <p:cNvPr id="5" name="标题 1"/>
          <p:cNvSpPr txBox="1"/>
          <p:nvPr/>
        </p:nvSpPr>
        <p:spPr>
          <a:xfrm>
            <a:off x="1905" y="9817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2" name="标题 1"/>
          <p:cNvSpPr txBox="1"/>
          <p:nvPr/>
        </p:nvSpPr>
        <p:spPr>
          <a:xfrm>
            <a:off x="661670" y="9810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848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人机协同</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01</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90" name="组合 89"/>
          <p:cNvGrpSpPr/>
          <p:nvPr/>
        </p:nvGrpSpPr>
        <p:grpSpPr>
          <a:xfrm>
            <a:off x="0" y="1221007"/>
            <a:ext cx="11519535" cy="579810"/>
            <a:chOff x="0" y="1760"/>
            <a:chExt cx="18141" cy="913"/>
          </a:xfrm>
        </p:grpSpPr>
        <p:sp>
          <p:nvSpPr>
            <p:cNvPr id="91"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92" name="标题 1"/>
            <p:cNvSpPr txBox="1"/>
            <p:nvPr/>
          </p:nvSpPr>
          <p:spPr>
            <a:xfrm>
              <a:off x="1039" y="1760"/>
              <a:ext cx="10505"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人机协同任务列表</a:t>
              </a:r>
            </a:p>
          </p:txBody>
        </p:sp>
        <p:sp>
          <p:nvSpPr>
            <p:cNvPr id="93"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94"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graphicFrame>
        <p:nvGraphicFramePr>
          <p:cNvPr id="2" name="表格 1"/>
          <p:cNvGraphicFramePr/>
          <p:nvPr>
            <p:custDataLst>
              <p:tags r:id="rId1"/>
            </p:custDataLst>
          </p:nvPr>
        </p:nvGraphicFramePr>
        <p:xfrm>
          <a:off x="618490" y="2122805"/>
          <a:ext cx="8533130" cy="4089400"/>
        </p:xfrm>
        <a:graphic>
          <a:graphicData uri="http://schemas.openxmlformats.org/drawingml/2006/table">
            <a:tbl>
              <a:tblPr firstRow="1" bandRow="1">
                <a:tableStyleId>{4D548EE8-B6A8-4B5C-8821-61C7ED68C729}</a:tableStyleId>
              </a:tblPr>
              <a:tblGrid>
                <a:gridCol w="4266565">
                  <a:extLst>
                    <a:ext uri="{9D8B030D-6E8A-4147-A177-3AD203B41FA5}">
                      <a16:colId xmlns:a16="http://schemas.microsoft.com/office/drawing/2014/main" val="20000"/>
                    </a:ext>
                  </a:extLst>
                </a:gridCol>
                <a:gridCol w="4266565">
                  <a:extLst>
                    <a:ext uri="{9D8B030D-6E8A-4147-A177-3AD203B41FA5}">
                      <a16:colId xmlns:a16="http://schemas.microsoft.com/office/drawing/2014/main" val="20001"/>
                    </a:ext>
                  </a:extLst>
                </a:gridCol>
              </a:tblGrid>
              <a:tr h="584200">
                <a:tc>
                  <a:txBody>
                    <a:bodyPr/>
                    <a:lstStyle/>
                    <a:p>
                      <a:pPr algn="ctr">
                        <a:buNone/>
                      </a:pPr>
                      <a:r>
                        <a:rPr lang="zh-CN" altLang="en-US" dirty="0">
                          <a:solidFill>
                            <a:schemeClr val="bg1"/>
                          </a:solidFill>
                          <a:latin typeface="+mj-ea"/>
                          <a:ea typeface="+mj-ea"/>
                          <a:cs typeface="+mj-ea"/>
                        </a:rPr>
                        <a:t>任务类型</a:t>
                      </a:r>
                      <a:r>
                        <a:rPr lang="en-US" altLang="zh-CN" dirty="0">
                          <a:solidFill>
                            <a:schemeClr val="bg1"/>
                          </a:solidFill>
                          <a:latin typeface="+mj-ea"/>
                          <a:ea typeface="+mj-ea"/>
                          <a:cs typeface="+mj-ea"/>
                        </a:rPr>
                        <a:t>  </a:t>
                      </a:r>
                    </a:p>
                  </a:txBody>
                  <a:tcPr anchor="ctr"/>
                </a:tc>
                <a:tc>
                  <a:txBody>
                    <a:bodyPr/>
                    <a:lstStyle/>
                    <a:p>
                      <a:pPr algn="ctr">
                        <a:buNone/>
                      </a:pPr>
                      <a:r>
                        <a:rPr lang="zh-CN" altLang="en-US" dirty="0">
                          <a:solidFill>
                            <a:schemeClr val="bg1"/>
                          </a:solidFill>
                          <a:latin typeface="+mj-ea"/>
                          <a:ea typeface="+mj-ea"/>
                          <a:cs typeface="+mj-ea"/>
                        </a:rPr>
                        <a:t>典型任务场景</a:t>
                      </a:r>
                      <a:r>
                        <a:rPr lang="en-US" altLang="zh-CN" dirty="0">
                          <a:solidFill>
                            <a:schemeClr val="bg1"/>
                          </a:solidFill>
                          <a:latin typeface="+mj-ea"/>
                          <a:ea typeface="+mj-ea"/>
                          <a:cs typeface="+mj-ea"/>
                        </a:rPr>
                        <a:t>  </a:t>
                      </a:r>
                    </a:p>
                  </a:txBody>
                  <a:tcPr anchor="ctr"/>
                </a:tc>
                <a:extLst>
                  <a:ext uri="{0D108BD9-81ED-4DB2-BD59-A6C34878D82A}">
                    <a16:rowId xmlns:a16="http://schemas.microsoft.com/office/drawing/2014/main" val="10000"/>
                  </a:ext>
                </a:extLst>
              </a:tr>
              <a:tr h="584200">
                <a:tc>
                  <a:txBody>
                    <a:bodyPr/>
                    <a:lstStyle/>
                    <a:p>
                      <a:pPr algn="ctr">
                        <a:buNone/>
                      </a:pPr>
                      <a:r>
                        <a:rPr lang="zh-CN" altLang="en-US">
                          <a:latin typeface="+mj-ea"/>
                          <a:ea typeface="+mj-ea"/>
                          <a:cs typeface="+mj-ea"/>
                        </a:rPr>
                        <a:t>巡逻任务</a:t>
                      </a:r>
                      <a:r>
                        <a:rPr lang="en-US" altLang="zh-CN">
                          <a:latin typeface="+mj-ea"/>
                          <a:ea typeface="+mj-ea"/>
                          <a:cs typeface="+mj-ea"/>
                        </a:rPr>
                        <a:t> </a:t>
                      </a:r>
                    </a:p>
                  </a:txBody>
                  <a:tcPr anchor="ctr"/>
                </a:tc>
                <a:tc>
                  <a:txBody>
                    <a:bodyPr/>
                    <a:lstStyle/>
                    <a:p>
                      <a:pPr algn="ctr">
                        <a:buNone/>
                      </a:pPr>
                      <a:r>
                        <a:rPr lang="zh-CN" altLang="en-US">
                          <a:latin typeface="+mj-ea"/>
                          <a:ea typeface="+mj-ea"/>
                        </a:rPr>
                        <a:t>探测预警、情报收集</a:t>
                      </a:r>
                    </a:p>
                  </a:txBody>
                  <a:tcPr anchor="ctr"/>
                </a:tc>
                <a:extLst>
                  <a:ext uri="{0D108BD9-81ED-4DB2-BD59-A6C34878D82A}">
                    <a16:rowId xmlns:a16="http://schemas.microsoft.com/office/drawing/2014/main" val="10001"/>
                  </a:ext>
                </a:extLst>
              </a:tr>
              <a:tr h="584200">
                <a:tc>
                  <a:txBody>
                    <a:bodyPr/>
                    <a:lstStyle/>
                    <a:p>
                      <a:pPr algn="ctr">
                        <a:buNone/>
                      </a:pPr>
                      <a:r>
                        <a:rPr lang="zh-CN" altLang="en-US">
                          <a:latin typeface="+mj-ea"/>
                          <a:ea typeface="+mj-ea"/>
                          <a:cs typeface="+mj-ea"/>
                        </a:rPr>
                        <a:t>打击任务</a:t>
                      </a:r>
                      <a:r>
                        <a:rPr lang="en-US" altLang="zh-CN">
                          <a:latin typeface="+mj-ea"/>
                          <a:ea typeface="+mj-ea"/>
                          <a:cs typeface="+mj-ea"/>
                        </a:rPr>
                        <a:t>   </a:t>
                      </a:r>
                    </a:p>
                  </a:txBody>
                  <a:tcPr anchor="ctr"/>
                </a:tc>
                <a:tc>
                  <a:txBody>
                    <a:bodyPr/>
                    <a:lstStyle/>
                    <a:p>
                      <a:pPr algn="ctr">
                        <a:buNone/>
                      </a:pPr>
                      <a:r>
                        <a:rPr lang="zh-CN" altLang="en-US">
                          <a:latin typeface="+mj-ea"/>
                          <a:ea typeface="+mj-ea"/>
                          <a:cs typeface="+mj-ea"/>
                        </a:rPr>
                        <a:t>空中截击、火力打击</a:t>
                      </a:r>
                      <a:r>
                        <a:rPr lang="en-US" altLang="zh-CN">
                          <a:latin typeface="+mj-ea"/>
                          <a:ea typeface="+mj-ea"/>
                          <a:cs typeface="+mj-ea"/>
                        </a:rPr>
                        <a:t> </a:t>
                      </a:r>
                    </a:p>
                  </a:txBody>
                  <a:tcPr anchor="ctr"/>
                </a:tc>
                <a:extLst>
                  <a:ext uri="{0D108BD9-81ED-4DB2-BD59-A6C34878D82A}">
                    <a16:rowId xmlns:a16="http://schemas.microsoft.com/office/drawing/2014/main" val="10002"/>
                  </a:ext>
                </a:extLst>
              </a:tr>
              <a:tr h="584200">
                <a:tc>
                  <a:txBody>
                    <a:bodyPr/>
                    <a:lstStyle/>
                    <a:p>
                      <a:pPr algn="ctr">
                        <a:buNone/>
                      </a:pPr>
                      <a:r>
                        <a:rPr lang="zh-CN" altLang="en-US">
                          <a:latin typeface="+mj-ea"/>
                          <a:ea typeface="+mj-ea"/>
                          <a:cs typeface="+mj-ea"/>
                        </a:rPr>
                        <a:t>支援任务</a:t>
                      </a:r>
                      <a:r>
                        <a:rPr lang="en-US" altLang="zh-CN">
                          <a:latin typeface="+mj-ea"/>
                          <a:ea typeface="+mj-ea"/>
                          <a:cs typeface="+mj-ea"/>
                        </a:rPr>
                        <a:t> </a:t>
                      </a:r>
                    </a:p>
                  </a:txBody>
                  <a:tcPr anchor="ctr"/>
                </a:tc>
                <a:tc>
                  <a:txBody>
                    <a:bodyPr/>
                    <a:lstStyle/>
                    <a:p>
                      <a:pPr algn="ctr">
                        <a:buNone/>
                      </a:pPr>
                      <a:r>
                        <a:rPr lang="zh-CN" altLang="en-US">
                          <a:latin typeface="+mj-ea"/>
                          <a:ea typeface="+mj-ea"/>
                          <a:cs typeface="+mj-ea"/>
                        </a:rPr>
                        <a:t>火力支援、伤员救援</a:t>
                      </a:r>
                      <a:r>
                        <a:rPr lang="en-US" altLang="zh-CN">
                          <a:latin typeface="+mj-ea"/>
                          <a:ea typeface="+mj-ea"/>
                          <a:cs typeface="+mj-ea"/>
                        </a:rPr>
                        <a:t> </a:t>
                      </a:r>
                    </a:p>
                  </a:txBody>
                  <a:tcPr anchor="ctr"/>
                </a:tc>
                <a:extLst>
                  <a:ext uri="{0D108BD9-81ED-4DB2-BD59-A6C34878D82A}">
                    <a16:rowId xmlns:a16="http://schemas.microsoft.com/office/drawing/2014/main" val="10003"/>
                  </a:ext>
                </a:extLst>
              </a:tr>
              <a:tr h="584200">
                <a:tc>
                  <a:txBody>
                    <a:bodyPr/>
                    <a:lstStyle/>
                    <a:p>
                      <a:pPr algn="ctr">
                        <a:buNone/>
                      </a:pPr>
                      <a:r>
                        <a:rPr lang="zh-CN" altLang="en-US">
                          <a:latin typeface="+mj-ea"/>
                          <a:ea typeface="+mj-ea"/>
                          <a:cs typeface="+mj-ea"/>
                        </a:rPr>
                        <a:t>转场任务</a:t>
                      </a:r>
                      <a:r>
                        <a:rPr lang="en-US" altLang="zh-CN">
                          <a:latin typeface="+mj-ea"/>
                          <a:ea typeface="+mj-ea"/>
                          <a:cs typeface="+mj-ea"/>
                        </a:rPr>
                        <a:t> </a:t>
                      </a:r>
                    </a:p>
                  </a:txBody>
                  <a:tcPr anchor="ctr"/>
                </a:tc>
                <a:tc>
                  <a:txBody>
                    <a:bodyPr/>
                    <a:lstStyle/>
                    <a:p>
                      <a:pPr algn="ctr">
                        <a:buNone/>
                      </a:pPr>
                      <a:r>
                        <a:rPr lang="zh-CN" altLang="en-US">
                          <a:latin typeface="+mj-ea"/>
                          <a:ea typeface="+mj-ea"/>
                          <a:cs typeface="+mj-ea"/>
                        </a:rPr>
                        <a:t>作战单元区域转移</a:t>
                      </a:r>
                      <a:r>
                        <a:rPr lang="en-US" altLang="zh-CN">
                          <a:latin typeface="+mj-ea"/>
                          <a:ea typeface="+mj-ea"/>
                          <a:cs typeface="+mj-ea"/>
                        </a:rPr>
                        <a:t>  </a:t>
                      </a:r>
                    </a:p>
                  </a:txBody>
                  <a:tcPr anchor="ctr"/>
                </a:tc>
                <a:extLst>
                  <a:ext uri="{0D108BD9-81ED-4DB2-BD59-A6C34878D82A}">
                    <a16:rowId xmlns:a16="http://schemas.microsoft.com/office/drawing/2014/main" val="10004"/>
                  </a:ext>
                </a:extLst>
              </a:tr>
              <a:tr h="584200">
                <a:tc>
                  <a:txBody>
                    <a:bodyPr/>
                    <a:lstStyle/>
                    <a:p>
                      <a:pPr algn="ctr">
                        <a:buNone/>
                      </a:pPr>
                      <a:r>
                        <a:rPr lang="zh-CN" altLang="en-US">
                          <a:latin typeface="+mj-ea"/>
                          <a:ea typeface="+mj-ea"/>
                          <a:cs typeface="+mj-ea"/>
                        </a:rPr>
                        <a:t>布雷</a:t>
                      </a:r>
                      <a:r>
                        <a:rPr lang="en-US" altLang="zh-CN">
                          <a:latin typeface="+mj-ea"/>
                          <a:ea typeface="+mj-ea"/>
                          <a:cs typeface="+mj-ea"/>
                        </a:rPr>
                        <a:t>/</a:t>
                      </a:r>
                      <a:r>
                        <a:rPr lang="zh-CN" altLang="en-US">
                          <a:latin typeface="+mj-ea"/>
                          <a:ea typeface="+mj-ea"/>
                          <a:cs typeface="+mj-ea"/>
                        </a:rPr>
                        <a:t>扫雷任务</a:t>
                      </a:r>
                      <a:r>
                        <a:rPr lang="en-US" altLang="zh-CN">
                          <a:latin typeface="+mj-ea"/>
                          <a:ea typeface="+mj-ea"/>
                          <a:cs typeface="+mj-ea"/>
                        </a:rPr>
                        <a:t>  </a:t>
                      </a:r>
                    </a:p>
                  </a:txBody>
                  <a:tcPr anchor="ctr"/>
                </a:tc>
                <a:tc>
                  <a:txBody>
                    <a:bodyPr/>
                    <a:lstStyle/>
                    <a:p>
                      <a:pPr algn="ctr">
                        <a:buNone/>
                      </a:pPr>
                      <a:r>
                        <a:rPr lang="zh-CN" altLang="en-US">
                          <a:latin typeface="+mj-ea"/>
                          <a:ea typeface="+mj-ea"/>
                          <a:cs typeface="+mj-ea"/>
                        </a:rPr>
                        <a:t>特定区域地雷布设或清除</a:t>
                      </a:r>
                      <a:r>
                        <a:rPr lang="en-US" altLang="zh-CN">
                          <a:latin typeface="+mj-ea"/>
                          <a:ea typeface="+mj-ea"/>
                          <a:cs typeface="+mj-ea"/>
                        </a:rPr>
                        <a:t> </a:t>
                      </a:r>
                    </a:p>
                  </a:txBody>
                  <a:tcPr anchor="ctr"/>
                </a:tc>
                <a:extLst>
                  <a:ext uri="{0D108BD9-81ED-4DB2-BD59-A6C34878D82A}">
                    <a16:rowId xmlns:a16="http://schemas.microsoft.com/office/drawing/2014/main" val="10005"/>
                  </a:ext>
                </a:extLst>
              </a:tr>
              <a:tr h="584200">
                <a:tc>
                  <a:txBody>
                    <a:bodyPr/>
                    <a:lstStyle/>
                    <a:p>
                      <a:pPr algn="ctr">
                        <a:buNone/>
                      </a:pPr>
                      <a:r>
                        <a:rPr lang="zh-CN" altLang="en-US">
                          <a:latin typeface="+mj-ea"/>
                          <a:ea typeface="+mj-ea"/>
                          <a:cs typeface="+mj-ea"/>
                        </a:rPr>
                        <a:t>投送任务</a:t>
                      </a:r>
                      <a:r>
                        <a:rPr lang="en-US" altLang="zh-CN">
                          <a:latin typeface="+mj-ea"/>
                          <a:ea typeface="+mj-ea"/>
                          <a:cs typeface="+mj-ea"/>
                        </a:rPr>
                        <a:t> </a:t>
                      </a:r>
                    </a:p>
                  </a:txBody>
                  <a:tcPr anchor="ctr"/>
                </a:tc>
                <a:tc>
                  <a:txBody>
                    <a:bodyPr/>
                    <a:lstStyle/>
                    <a:p>
                      <a:pPr algn="ctr">
                        <a:buNone/>
                      </a:pPr>
                      <a:r>
                        <a:rPr lang="zh-CN" altLang="en-US" dirty="0">
                          <a:latin typeface="+mj-ea"/>
                          <a:ea typeface="+mj-ea"/>
                          <a:cs typeface="+mj-ea"/>
                        </a:rPr>
                        <a:t>物资</a:t>
                      </a:r>
                      <a:r>
                        <a:rPr lang="en-US" altLang="zh-CN" dirty="0">
                          <a:latin typeface="+mj-ea"/>
                          <a:ea typeface="+mj-ea"/>
                          <a:cs typeface="+mj-ea"/>
                        </a:rPr>
                        <a:t>/</a:t>
                      </a:r>
                      <a:r>
                        <a:rPr lang="zh-CN" altLang="en-US" dirty="0">
                          <a:latin typeface="+mj-ea"/>
                          <a:ea typeface="+mj-ea"/>
                          <a:cs typeface="+mj-ea"/>
                        </a:rPr>
                        <a:t>兵力空投至作战区域</a:t>
                      </a:r>
                      <a:r>
                        <a:rPr lang="en-US" altLang="zh-CN" dirty="0">
                          <a:latin typeface="+mj-ea"/>
                          <a:ea typeface="+mj-ea"/>
                          <a:cs typeface="+mj-ea"/>
                        </a:rPr>
                        <a:t> </a:t>
                      </a:r>
                    </a:p>
                  </a:txBody>
                  <a:tcPr anchor="ctr"/>
                </a:tc>
                <a:extLst>
                  <a:ext uri="{0D108BD9-81ED-4DB2-BD59-A6C34878D82A}">
                    <a16:rowId xmlns:a16="http://schemas.microsoft.com/office/drawing/2014/main" val="10006"/>
                  </a:ext>
                </a:extLst>
              </a:tr>
            </a:tbl>
          </a:graphicData>
        </a:graphic>
      </p:graphicFrame>
      <p:sp>
        <p:nvSpPr>
          <p:cNvPr id="8" name="线形标注 2(带边框和强调线) 7"/>
          <p:cNvSpPr/>
          <p:nvPr/>
        </p:nvSpPr>
        <p:spPr>
          <a:xfrm>
            <a:off x="10083607" y="2419350"/>
            <a:ext cx="1615440" cy="3496310"/>
          </a:xfrm>
          <a:prstGeom prst="accentBorderCallout2">
            <a:avLst>
              <a:gd name="adj1" fmla="val 30411"/>
              <a:gd name="adj2" fmla="val -7861"/>
              <a:gd name="adj3" fmla="val 30428"/>
              <a:gd name="adj4" fmla="val -23545"/>
              <a:gd name="adj5" fmla="val 57925"/>
              <a:gd name="adj6" fmla="val -52922"/>
            </a:avLst>
          </a:prstGeom>
        </p:spPr>
        <p:style>
          <a:lnRef idx="3">
            <a:schemeClr val="accent5"/>
          </a:lnRef>
          <a:fillRef idx="0">
            <a:srgbClr val="FFFFFF"/>
          </a:fillRef>
          <a:effectRef idx="0">
            <a:srgbClr val="FFFFFF"/>
          </a:effectRef>
          <a:fontRef idx="minor">
            <a:schemeClr val="tx1"/>
          </a:fontRef>
        </p:style>
        <p:txBody>
          <a:bodyPr rtlCol="0" anchor="ctr"/>
          <a:lstStyle/>
          <a:p>
            <a:pPr algn="ctr"/>
            <a:endParaRPr lang="zh-CN" altLang="en-US"/>
          </a:p>
        </p:txBody>
      </p:sp>
      <p:sp>
        <p:nvSpPr>
          <p:cNvPr id="9" name="标题 1"/>
          <p:cNvSpPr txBox="1"/>
          <p:nvPr/>
        </p:nvSpPr>
        <p:spPr>
          <a:xfrm>
            <a:off x="10169967" y="2567940"/>
            <a:ext cx="1442720" cy="3439795"/>
          </a:xfrm>
          <a:prstGeom prst="rect">
            <a:avLst/>
          </a:prstGeom>
          <a:noFill/>
          <a:ln>
            <a:noFill/>
          </a:ln>
        </p:spPr>
        <p:txBody>
          <a:bodyPr vert="horz" wrap="square" lIns="91440" tIns="45720" rIns="91440" bIns="45720" rtlCol="0" anchor="t"/>
          <a:lstStyle/>
          <a:p>
            <a:pPr indent="0" algn="l" fontAlgn="auto">
              <a:lnSpc>
                <a:spcPct val="130000"/>
              </a:lnSpc>
              <a:spcAft>
                <a:spcPts val="600"/>
              </a:spcAft>
            </a:pPr>
            <a:r>
              <a:rPr kumimoji="1" lang="zh-CN" altLang="en-US" sz="2400" b="1" dirty="0">
                <a:ln w="12700">
                  <a:noFill/>
                </a:ln>
                <a:solidFill>
                  <a:schemeClr val="accent5">
                    <a:lumMod val="75000"/>
                    <a:alpha val="100000"/>
                  </a:schemeClr>
                </a:solidFill>
                <a:latin typeface="+mn-ea"/>
                <a:cs typeface="Source Han Sans CN Bold" panose="020B0800000000000000" charset="-122"/>
              </a:rPr>
              <a:t>涉及操作</a:t>
            </a:r>
          </a:p>
          <a:p>
            <a:pPr marL="342900" indent="-342900" algn="l">
              <a:lnSpc>
                <a:spcPct val="150000"/>
              </a:lnSpc>
              <a:buFont typeface="Arial" panose="020B0604020202020204" pitchFamily="34" charset="0"/>
              <a:buChar char="•"/>
            </a:pPr>
            <a:r>
              <a:rPr kumimoji="1" lang="zh-CN" altLang="en-US" dirty="0">
                <a:ln w="12700">
                  <a:noFill/>
                </a:ln>
                <a:solidFill>
                  <a:schemeClr val="tx1">
                    <a:alpha val="100000"/>
                  </a:schemeClr>
                </a:solidFill>
                <a:latin typeface="+mn-ea"/>
                <a:cs typeface="+mn-ea"/>
              </a:rPr>
              <a:t>航线规划</a:t>
            </a:r>
          </a:p>
          <a:p>
            <a:pPr marL="342900" indent="-342900" algn="l">
              <a:lnSpc>
                <a:spcPct val="150000"/>
              </a:lnSpc>
              <a:buFont typeface="Arial" panose="020B0604020202020204" pitchFamily="34" charset="0"/>
              <a:buChar char="•"/>
            </a:pPr>
            <a:r>
              <a:rPr kumimoji="1" lang="zh-CN" altLang="en-US" dirty="0">
                <a:ln w="12700">
                  <a:noFill/>
                </a:ln>
                <a:solidFill>
                  <a:schemeClr val="tx1">
                    <a:alpha val="100000"/>
                  </a:schemeClr>
                </a:solidFill>
                <a:latin typeface="+mn-ea"/>
                <a:cs typeface="+mn-ea"/>
              </a:rPr>
              <a:t>打击规划</a:t>
            </a:r>
          </a:p>
          <a:p>
            <a:pPr marL="342900" indent="-342900" algn="l">
              <a:lnSpc>
                <a:spcPct val="150000"/>
              </a:lnSpc>
              <a:buFont typeface="Arial" panose="020B0604020202020204" pitchFamily="34" charset="0"/>
              <a:buChar char="•"/>
            </a:pPr>
            <a:r>
              <a:rPr kumimoji="1" lang="zh-CN" altLang="en-US" dirty="0">
                <a:ln w="12700">
                  <a:noFill/>
                </a:ln>
                <a:solidFill>
                  <a:schemeClr val="tx1">
                    <a:alpha val="100000"/>
                  </a:schemeClr>
                </a:solidFill>
                <a:latin typeface="+mn-ea"/>
                <a:cs typeface="+mn-ea"/>
              </a:rPr>
              <a:t>条令设置</a:t>
            </a:r>
          </a:p>
          <a:p>
            <a:pPr marL="342900" indent="-342900" algn="l">
              <a:lnSpc>
                <a:spcPct val="150000"/>
              </a:lnSpc>
              <a:buFont typeface="Arial" panose="020B0604020202020204" pitchFamily="34" charset="0"/>
              <a:buChar char="•"/>
            </a:pPr>
            <a:r>
              <a:rPr kumimoji="1" lang="zh-CN" altLang="en-US" dirty="0">
                <a:ln w="12700">
                  <a:noFill/>
                </a:ln>
                <a:solidFill>
                  <a:schemeClr val="tx1">
                    <a:alpha val="100000"/>
                  </a:schemeClr>
                </a:solidFill>
                <a:latin typeface="+mn-ea"/>
                <a:cs typeface="+mn-ea"/>
              </a:rPr>
              <a:t>电磁频谱管控</a:t>
            </a:r>
            <a:r>
              <a:rPr kumimoji="1" lang="en-US" altLang="zh-CN" dirty="0">
                <a:ln w="12700">
                  <a:noFill/>
                </a:ln>
                <a:solidFill>
                  <a:schemeClr val="tx1">
                    <a:alpha val="100000"/>
                  </a:schemeClr>
                </a:solidFill>
                <a:latin typeface="+mn-ea"/>
                <a:cs typeface="+mn-ea"/>
              </a:rPr>
              <a:t> </a:t>
            </a:r>
          </a:p>
          <a:p>
            <a:pPr marL="342900" indent="-342900" algn="l">
              <a:lnSpc>
                <a:spcPct val="150000"/>
              </a:lnSpc>
              <a:buFont typeface="Arial" panose="020B0604020202020204" pitchFamily="34" charset="0"/>
              <a:buChar char="•"/>
            </a:pPr>
            <a:r>
              <a:rPr kumimoji="1" lang="en-US" altLang="zh-CN" dirty="0">
                <a:ln w="12700">
                  <a:noFill/>
                </a:ln>
                <a:solidFill>
                  <a:schemeClr val="tx1">
                    <a:alpha val="100000"/>
                  </a:schemeClr>
                </a:solidFill>
                <a:latin typeface="+mn-ea"/>
                <a:cs typeface="+mn-ea"/>
              </a:rPr>
              <a: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7600315" y="2122805"/>
            <a:ext cx="4020185" cy="1948180"/>
            <a:chOff x="347111" y="1039906"/>
            <a:chExt cx="8412425" cy="2251091"/>
          </a:xfrm>
        </p:grpSpPr>
        <p:grpSp>
          <p:nvGrpSpPr>
            <p:cNvPr id="11" name="组合 10"/>
            <p:cNvGrpSpPr/>
            <p:nvPr/>
          </p:nvGrpSpPr>
          <p:grpSpPr>
            <a:xfrm>
              <a:off x="347111" y="1039906"/>
              <a:ext cx="8412425" cy="2251091"/>
              <a:chOff x="898455" y="3043494"/>
              <a:chExt cx="6265100" cy="3054195"/>
            </a:xfrm>
          </p:grpSpPr>
          <p:sp>
            <p:nvSpPr>
              <p:cNvPr id="12" name="矩形: 圆角 11"/>
              <p:cNvSpPr/>
              <p:nvPr/>
            </p:nvSpPr>
            <p:spPr>
              <a:xfrm>
                <a:off x="898455" y="3302324"/>
                <a:ext cx="6265100" cy="2795365"/>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043925" y="3043494"/>
                <a:ext cx="3558569" cy="435034"/>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3</a:t>
                </a:r>
                <a:r>
                  <a:rPr lang="zh-CN" altLang="en-US" sz="1600" b="1" dirty="0"/>
                  <a:t>、智能体元素编辑</a:t>
                </a:r>
              </a:p>
            </p:txBody>
          </p:sp>
        </p:grpSp>
        <p:sp>
          <p:nvSpPr>
            <p:cNvPr id="14" name="文本框 13"/>
            <p:cNvSpPr txBox="1"/>
            <p:nvPr/>
          </p:nvSpPr>
          <p:spPr>
            <a:xfrm>
              <a:off x="498590" y="1294511"/>
              <a:ext cx="8260946" cy="1439583"/>
            </a:xfrm>
            <a:prstGeom prst="rect">
              <a:avLst/>
            </a:prstGeom>
            <a:noFill/>
            <a:ln w="12700">
              <a:noFill/>
              <a:prstDash val="dash"/>
            </a:ln>
          </p:spPr>
          <p:txBody>
            <a:bodyPr wrap="square">
              <a:noAutofit/>
            </a:bodyPr>
            <a:lstStyle/>
            <a:p>
              <a:pPr>
                <a:lnSpc>
                  <a:spcPct val="150000"/>
                </a:lnSpc>
              </a:pPr>
              <a:r>
                <a:rPr lang="zh-CN" altLang="zh-CN" sz="1600" kern="100" dirty="0">
                  <a:solidFill>
                    <a:schemeClr val="accent5">
                      <a:lumMod val="75000"/>
                    </a:schemeClr>
                  </a:solidFill>
                  <a:latin typeface="+mn-ea"/>
                  <a:cs typeface="Times New Roman" panose="02020603050405020304" pitchFamily="18" charset="0"/>
                </a:rPr>
                <a:t>导入智能体后，可以对智能体中的元素进行添加或删除操作。智能体元素包括实体单元、目标、参考点</a:t>
              </a:r>
              <a:r>
                <a:rPr lang="zh-CN" altLang="en-US" sz="1600" kern="100" dirty="0">
                  <a:solidFill>
                    <a:schemeClr val="accent5">
                      <a:lumMod val="75000"/>
                    </a:schemeClr>
                  </a:solidFill>
                  <a:latin typeface="+mn-ea"/>
                  <a:cs typeface="Times New Roman" panose="02020603050405020304" pitchFamily="18" charset="0"/>
                </a:rPr>
                <a:t>。</a:t>
              </a:r>
            </a:p>
          </p:txBody>
        </p:sp>
      </p:grpSp>
      <p:pic>
        <p:nvPicPr>
          <p:cNvPr id="5122"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215" y="1941830"/>
            <a:ext cx="6691630" cy="421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1"/>
          <p:cNvSpPr txBox="1"/>
          <p:nvPr/>
        </p:nvSpPr>
        <p:spPr>
          <a:xfrm>
            <a:off x="1905" y="9563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3" name="标题 1"/>
          <p:cNvSpPr txBox="1"/>
          <p:nvPr/>
        </p:nvSpPr>
        <p:spPr>
          <a:xfrm>
            <a:off x="661670" y="9556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594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8112526" y="2260376"/>
            <a:ext cx="3904615" cy="2161540"/>
            <a:chOff x="347111" y="1039906"/>
            <a:chExt cx="3904615" cy="2161540"/>
          </a:xfrm>
        </p:grpSpPr>
        <p:grpSp>
          <p:nvGrpSpPr>
            <p:cNvPr id="11" name="组合 10"/>
            <p:cNvGrpSpPr/>
            <p:nvPr/>
          </p:nvGrpSpPr>
          <p:grpSpPr>
            <a:xfrm>
              <a:off x="347111" y="1039906"/>
              <a:ext cx="3851909" cy="2161540"/>
              <a:chOff x="898455" y="3043494"/>
              <a:chExt cx="2868685" cy="2932695"/>
            </a:xfrm>
          </p:grpSpPr>
          <p:sp>
            <p:nvSpPr>
              <p:cNvPr id="12" name="矩形: 圆角 11"/>
              <p:cNvSpPr/>
              <p:nvPr/>
            </p:nvSpPr>
            <p:spPr>
              <a:xfrm>
                <a:off x="898455" y="3301957"/>
                <a:ext cx="2868685" cy="2674232"/>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044194" y="3043494"/>
                <a:ext cx="2129989"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4</a:t>
                </a:r>
                <a:r>
                  <a:rPr lang="zh-CN" altLang="en-US" sz="1600" b="1" dirty="0"/>
                  <a:t>、运行智能体和智能体元素</a:t>
                </a:r>
              </a:p>
            </p:txBody>
          </p:sp>
        </p:grpSp>
        <p:sp>
          <p:nvSpPr>
            <p:cNvPr id="14" name="文本框 13"/>
            <p:cNvSpPr txBox="1"/>
            <p:nvPr/>
          </p:nvSpPr>
          <p:spPr>
            <a:xfrm>
              <a:off x="498241" y="1294541"/>
              <a:ext cx="3753485" cy="1636395"/>
            </a:xfrm>
            <a:prstGeom prst="rect">
              <a:avLst/>
            </a:prstGeom>
            <a:noFill/>
            <a:ln w="12700">
              <a:noFill/>
              <a:prstDash val="dash"/>
            </a:ln>
          </p:spPr>
          <p:txBody>
            <a:bodyPr wrap="square">
              <a:noAutofit/>
            </a:bodyPr>
            <a:lstStyle/>
            <a:p>
              <a:pPr>
                <a:lnSpc>
                  <a:spcPct val="150000"/>
                </a:lnSpc>
              </a:pPr>
              <a:r>
                <a:rPr lang="zh-CN" altLang="zh-CN" sz="1600" kern="100" dirty="0">
                  <a:solidFill>
                    <a:schemeClr val="accent5">
                      <a:lumMod val="75000"/>
                    </a:schemeClr>
                  </a:solidFill>
                  <a:latin typeface="+mn-ea"/>
                  <a:cs typeface="Times New Roman" panose="02020603050405020304" pitchFamily="18" charset="0"/>
                </a:rPr>
                <a:t>点击智能体和智能体内元素的按钮开始运行智能体。需要注意智能体元素在运行状态下智能体才能够控制该元素；如果智能体中某个元素是停止状态时，智能体不对该元素进行控制</a:t>
              </a:r>
              <a:r>
                <a:rPr lang="zh-CN" altLang="en-US" sz="1600" kern="100" dirty="0">
                  <a:solidFill>
                    <a:schemeClr val="accent5">
                      <a:lumMod val="75000"/>
                    </a:schemeClr>
                  </a:solidFill>
                  <a:latin typeface="+mn-ea"/>
                  <a:cs typeface="Times New Roman" panose="02020603050405020304" pitchFamily="18" charset="0"/>
                </a:rPr>
                <a:t>。</a:t>
              </a:r>
            </a:p>
          </p:txBody>
        </p:sp>
      </p:grpSp>
      <p:pic>
        <p:nvPicPr>
          <p:cNvPr id="6146"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611" y="2045929"/>
            <a:ext cx="6937375" cy="4461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1340647" y="4079183"/>
            <a:ext cx="1183047" cy="43763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340647" y="4032193"/>
            <a:ext cx="1183047" cy="377411"/>
          </a:xfrm>
          <a:prstGeom prst="rect">
            <a:avLst/>
          </a:prstGeom>
          <a:noFill/>
          <a:ln w="12700">
            <a:noFill/>
            <a:prstDash val="dash"/>
          </a:ln>
        </p:spPr>
        <p:txBody>
          <a:bodyPr wrap="square">
            <a:spAutoFit/>
          </a:bodyPr>
          <a:lstStyle/>
          <a:p>
            <a:pPr>
              <a:lnSpc>
                <a:spcPct val="150000"/>
              </a:lnSpc>
            </a:pPr>
            <a:r>
              <a:rPr lang="zh-CN" altLang="en-US" sz="1400" kern="100" dirty="0">
                <a:solidFill>
                  <a:schemeClr val="accent5">
                    <a:lumMod val="75000"/>
                  </a:schemeClr>
                </a:solidFill>
                <a:latin typeface="+mn-ea"/>
                <a:cs typeface="Times New Roman" panose="02020603050405020304" pitchFamily="18" charset="0"/>
              </a:rPr>
              <a:t>智能体运行</a:t>
            </a:r>
          </a:p>
        </p:txBody>
      </p:sp>
      <p:sp>
        <p:nvSpPr>
          <p:cNvPr id="2" name="矩形 1"/>
          <p:cNvSpPr/>
          <p:nvPr/>
        </p:nvSpPr>
        <p:spPr>
          <a:xfrm>
            <a:off x="2305050" y="2327910"/>
            <a:ext cx="4816475" cy="12192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40641" y="2322665"/>
            <a:ext cx="1214799" cy="12192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箭头连接符 4"/>
          <p:cNvCxnSpPr/>
          <p:nvPr/>
        </p:nvCxnSpPr>
        <p:spPr>
          <a:xfrm flipH="1" flipV="1">
            <a:off x="1806575" y="3588855"/>
            <a:ext cx="63500" cy="4433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4163222" y="3991553"/>
            <a:ext cx="1450178" cy="43763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4163222" y="3991553"/>
            <a:ext cx="1526378" cy="377411"/>
          </a:xfrm>
          <a:prstGeom prst="rect">
            <a:avLst/>
          </a:prstGeom>
          <a:noFill/>
          <a:ln w="12700">
            <a:noFill/>
            <a:prstDash val="dash"/>
          </a:ln>
        </p:spPr>
        <p:txBody>
          <a:bodyPr wrap="square">
            <a:spAutoFit/>
          </a:bodyPr>
          <a:lstStyle/>
          <a:p>
            <a:pPr>
              <a:lnSpc>
                <a:spcPct val="150000"/>
              </a:lnSpc>
            </a:pPr>
            <a:r>
              <a:rPr lang="zh-CN" altLang="en-US" sz="1400" kern="100" dirty="0">
                <a:solidFill>
                  <a:schemeClr val="accent5">
                    <a:lumMod val="75000"/>
                  </a:schemeClr>
                </a:solidFill>
                <a:latin typeface="+mn-ea"/>
                <a:cs typeface="Times New Roman" panose="02020603050405020304" pitchFamily="18" charset="0"/>
              </a:rPr>
              <a:t>智能体元素运行</a:t>
            </a:r>
          </a:p>
        </p:txBody>
      </p:sp>
      <p:cxnSp>
        <p:nvCxnSpPr>
          <p:cNvPr id="22" name="直接箭头连接符 21"/>
          <p:cNvCxnSpPr/>
          <p:nvPr/>
        </p:nvCxnSpPr>
        <p:spPr>
          <a:xfrm flipH="1" flipV="1">
            <a:off x="4743450" y="3548215"/>
            <a:ext cx="63500" cy="4433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标题 1"/>
          <p:cNvSpPr txBox="1"/>
          <p:nvPr/>
        </p:nvSpPr>
        <p:spPr>
          <a:xfrm>
            <a:off x="1905" y="9690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6" name="标题 1"/>
          <p:cNvSpPr txBox="1"/>
          <p:nvPr/>
        </p:nvSpPr>
        <p:spPr>
          <a:xfrm>
            <a:off x="661670" y="9683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721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8058551" y="2311811"/>
            <a:ext cx="3625850" cy="1760855"/>
            <a:chOff x="347111" y="1039906"/>
            <a:chExt cx="3625850" cy="1760855"/>
          </a:xfrm>
        </p:grpSpPr>
        <p:grpSp>
          <p:nvGrpSpPr>
            <p:cNvPr id="11" name="组合 10"/>
            <p:cNvGrpSpPr/>
            <p:nvPr/>
          </p:nvGrpSpPr>
          <p:grpSpPr>
            <a:xfrm>
              <a:off x="347111" y="1039906"/>
              <a:ext cx="3625215" cy="1760855"/>
              <a:chOff x="898455" y="3043494"/>
              <a:chExt cx="2699856" cy="2389061"/>
            </a:xfrm>
          </p:grpSpPr>
          <p:sp>
            <p:nvSpPr>
              <p:cNvPr id="12" name="矩形: 圆角 11"/>
              <p:cNvSpPr/>
              <p:nvPr/>
            </p:nvSpPr>
            <p:spPr>
              <a:xfrm>
                <a:off x="898455" y="3301957"/>
                <a:ext cx="2699856" cy="2130598"/>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044194" y="3043494"/>
                <a:ext cx="2129989"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5</a:t>
                </a:r>
                <a:r>
                  <a:rPr lang="zh-CN" altLang="en-US" sz="1600" b="1" dirty="0"/>
                  <a:t>、智能体运行次数显示</a:t>
                </a:r>
              </a:p>
            </p:txBody>
          </p:sp>
        </p:grpSp>
        <p:sp>
          <p:nvSpPr>
            <p:cNvPr id="14" name="文本框 13"/>
            <p:cNvSpPr txBox="1"/>
            <p:nvPr/>
          </p:nvSpPr>
          <p:spPr>
            <a:xfrm>
              <a:off x="498241" y="1294541"/>
              <a:ext cx="3474720" cy="1406525"/>
            </a:xfrm>
            <a:prstGeom prst="rect">
              <a:avLst/>
            </a:prstGeom>
            <a:noFill/>
            <a:ln w="12700">
              <a:noFill/>
              <a:prstDash val="dash"/>
            </a:ln>
          </p:spPr>
          <p:txBody>
            <a:bodyPr wrap="square">
              <a:noAutofit/>
            </a:bodyPr>
            <a:lstStyle/>
            <a:p>
              <a:pPr>
                <a:lnSpc>
                  <a:spcPct val="150000"/>
                </a:lnSpc>
              </a:pPr>
              <a:r>
                <a:rPr lang="zh-CN" altLang="zh-CN" sz="1600" kern="100" dirty="0">
                  <a:solidFill>
                    <a:schemeClr val="accent5">
                      <a:lumMod val="75000"/>
                    </a:schemeClr>
                  </a:solidFill>
                  <a:latin typeface="+mn-ea"/>
                  <a:cs typeface="Times New Roman" panose="02020603050405020304" pitchFamily="18" charset="0"/>
                </a:rPr>
                <a:t>运行过程中智能体编辑界面会记录智能体的运行次数，智能体运行次数即</a:t>
              </a:r>
              <a:r>
                <a:rPr lang="en-US" altLang="zh-CN" sz="1600" kern="100" dirty="0">
                  <a:solidFill>
                    <a:schemeClr val="accent5">
                      <a:lumMod val="75000"/>
                    </a:schemeClr>
                  </a:solidFill>
                  <a:latin typeface="+mn-ea"/>
                  <a:cs typeface="Times New Roman" panose="02020603050405020304" pitchFamily="18" charset="0"/>
                </a:rPr>
                <a:t>Agent</a:t>
              </a:r>
              <a:r>
                <a:rPr lang="zh-CN" altLang="zh-CN" sz="1600" kern="100" dirty="0">
                  <a:solidFill>
                    <a:schemeClr val="accent5">
                      <a:lumMod val="75000"/>
                    </a:schemeClr>
                  </a:solidFill>
                  <a:latin typeface="+mn-ea"/>
                  <a:cs typeface="Times New Roman" panose="02020603050405020304" pitchFamily="18" charset="0"/>
                </a:rPr>
                <a:t>类中</a:t>
              </a:r>
              <a:r>
                <a:rPr lang="en-US" altLang="zh-CN" sz="1600" kern="100" dirty="0" err="1">
                  <a:solidFill>
                    <a:schemeClr val="accent5">
                      <a:lumMod val="75000"/>
                    </a:schemeClr>
                  </a:solidFill>
                  <a:latin typeface="+mn-ea"/>
                  <a:cs typeface="Times New Roman" panose="02020603050405020304" pitchFamily="18" charset="0"/>
                </a:rPr>
                <a:t>self.step</a:t>
              </a:r>
              <a:r>
                <a:rPr lang="zh-CN" altLang="zh-CN" sz="1600" kern="100" dirty="0">
                  <a:solidFill>
                    <a:schemeClr val="accent5">
                      <a:lumMod val="75000"/>
                    </a:schemeClr>
                  </a:solidFill>
                  <a:latin typeface="+mn-ea"/>
                  <a:cs typeface="Times New Roman" panose="02020603050405020304" pitchFamily="18" charset="0"/>
                </a:rPr>
                <a:t>方法的调用次数</a:t>
              </a:r>
              <a:r>
                <a:rPr lang="zh-CN" altLang="en-US" sz="1600" kern="100" dirty="0">
                  <a:solidFill>
                    <a:schemeClr val="accent5">
                      <a:lumMod val="75000"/>
                    </a:schemeClr>
                  </a:solidFill>
                  <a:latin typeface="+mn-ea"/>
                  <a:cs typeface="Times New Roman" panose="02020603050405020304" pitchFamily="18" charset="0"/>
                </a:rPr>
                <a:t>。</a:t>
              </a:r>
            </a:p>
          </p:txBody>
        </p:sp>
      </p:grpSp>
      <p:pic>
        <p:nvPicPr>
          <p:cNvPr id="7171"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351" y="2094824"/>
            <a:ext cx="6741003" cy="433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p:cNvSpPr/>
          <p:nvPr/>
        </p:nvSpPr>
        <p:spPr>
          <a:xfrm>
            <a:off x="3655222" y="5054543"/>
            <a:ext cx="1786728" cy="43763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3655222" y="5054543"/>
            <a:ext cx="1875628" cy="377411"/>
          </a:xfrm>
          <a:prstGeom prst="rect">
            <a:avLst/>
          </a:prstGeom>
          <a:noFill/>
          <a:ln w="12700">
            <a:noFill/>
            <a:prstDash val="dash"/>
          </a:ln>
        </p:spPr>
        <p:txBody>
          <a:bodyPr wrap="square">
            <a:spAutoFit/>
          </a:bodyPr>
          <a:lstStyle/>
          <a:p>
            <a:pPr>
              <a:lnSpc>
                <a:spcPct val="150000"/>
              </a:lnSpc>
            </a:pPr>
            <a:r>
              <a:rPr lang="zh-CN" altLang="en-US" sz="1400" kern="100" dirty="0">
                <a:solidFill>
                  <a:schemeClr val="accent5">
                    <a:lumMod val="75000"/>
                  </a:schemeClr>
                </a:solidFill>
                <a:latin typeface="+mn-ea"/>
                <a:cs typeface="Times New Roman" panose="02020603050405020304" pitchFamily="18" charset="0"/>
              </a:rPr>
              <a:t>智能体运行次数展示</a:t>
            </a:r>
          </a:p>
        </p:txBody>
      </p:sp>
      <p:sp>
        <p:nvSpPr>
          <p:cNvPr id="5" name="标题 1"/>
          <p:cNvSpPr txBox="1"/>
          <p:nvPr/>
        </p:nvSpPr>
        <p:spPr>
          <a:xfrm>
            <a:off x="1905" y="9563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3" name="标题 1"/>
          <p:cNvSpPr txBox="1"/>
          <p:nvPr/>
        </p:nvSpPr>
        <p:spPr>
          <a:xfrm>
            <a:off x="661670" y="9556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594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8004576" y="2292126"/>
            <a:ext cx="3333115" cy="1453515"/>
            <a:chOff x="347111" y="1039906"/>
            <a:chExt cx="3333115" cy="1453515"/>
          </a:xfrm>
        </p:grpSpPr>
        <p:grpSp>
          <p:nvGrpSpPr>
            <p:cNvPr id="11" name="组合 10"/>
            <p:cNvGrpSpPr/>
            <p:nvPr/>
          </p:nvGrpSpPr>
          <p:grpSpPr>
            <a:xfrm>
              <a:off x="347111" y="1039906"/>
              <a:ext cx="3332480" cy="1453515"/>
              <a:chOff x="898455" y="3043494"/>
              <a:chExt cx="2481843" cy="1972074"/>
            </a:xfrm>
          </p:grpSpPr>
          <p:sp>
            <p:nvSpPr>
              <p:cNvPr id="12" name="矩形: 圆角 11"/>
              <p:cNvSpPr/>
              <p:nvPr/>
            </p:nvSpPr>
            <p:spPr>
              <a:xfrm>
                <a:off x="898455" y="3301957"/>
                <a:ext cx="2481843" cy="1713611"/>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044194" y="3043494"/>
                <a:ext cx="2129989"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6</a:t>
                </a:r>
                <a:r>
                  <a:rPr lang="zh-CN" altLang="en-US" sz="1600" b="1" dirty="0"/>
                  <a:t>、智能体消息输出显示</a:t>
                </a:r>
              </a:p>
            </p:txBody>
          </p:sp>
        </p:grpSp>
        <p:sp>
          <p:nvSpPr>
            <p:cNvPr id="14" name="文本框 13"/>
            <p:cNvSpPr txBox="1"/>
            <p:nvPr/>
          </p:nvSpPr>
          <p:spPr>
            <a:xfrm>
              <a:off x="498241" y="1294541"/>
              <a:ext cx="3181985" cy="1198880"/>
            </a:xfrm>
            <a:prstGeom prst="rect">
              <a:avLst/>
            </a:prstGeom>
            <a:noFill/>
            <a:ln w="12700">
              <a:noFill/>
              <a:prstDash val="dash"/>
            </a:ln>
          </p:spPr>
          <p:txBody>
            <a:bodyPr wrap="square">
              <a:spAutoFit/>
            </a:bodyPr>
            <a:lstStyle/>
            <a:p>
              <a:pPr>
                <a:lnSpc>
                  <a:spcPct val="150000"/>
                </a:lnSpc>
              </a:pPr>
              <a:r>
                <a:rPr lang="zh-CN" altLang="zh-CN" sz="1600" kern="100" dirty="0">
                  <a:solidFill>
                    <a:schemeClr val="accent5">
                      <a:lumMod val="75000"/>
                    </a:schemeClr>
                  </a:solidFill>
                  <a:latin typeface="+mn-ea"/>
                  <a:cs typeface="Times New Roman" panose="02020603050405020304" pitchFamily="18" charset="0"/>
                </a:rPr>
                <a:t>智能体运行过程中智能体消息输出界面会展示选手调用智能体消息输出接口的文本信息</a:t>
              </a:r>
              <a:endParaRPr lang="zh-CN" altLang="en-US" sz="1600" kern="100" dirty="0">
                <a:solidFill>
                  <a:schemeClr val="accent5">
                    <a:lumMod val="75000"/>
                  </a:schemeClr>
                </a:solidFill>
                <a:latin typeface="+mn-ea"/>
                <a:cs typeface="Times New Roman" panose="02020603050405020304" pitchFamily="18" charset="0"/>
              </a:endParaRPr>
            </a:p>
          </p:txBody>
        </p:sp>
      </p:grpSp>
      <p:pic>
        <p:nvPicPr>
          <p:cNvPr id="8194"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0938" y="2078990"/>
            <a:ext cx="6537612" cy="370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1"/>
          <p:cNvSpPr txBox="1"/>
          <p:nvPr/>
        </p:nvSpPr>
        <p:spPr>
          <a:xfrm>
            <a:off x="1905" y="9563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3" name="标题 1"/>
          <p:cNvSpPr txBox="1"/>
          <p:nvPr/>
        </p:nvSpPr>
        <p:spPr>
          <a:xfrm>
            <a:off x="661670" y="9556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594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算法训练平台</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03</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4" name="组合 3"/>
          <p:cNvGrpSpPr/>
          <p:nvPr/>
        </p:nvGrpSpPr>
        <p:grpSpPr>
          <a:xfrm>
            <a:off x="8466221" y="2347371"/>
            <a:ext cx="3625850" cy="941705"/>
            <a:chOff x="347111" y="1039906"/>
            <a:chExt cx="3625850" cy="941705"/>
          </a:xfrm>
        </p:grpSpPr>
        <p:grpSp>
          <p:nvGrpSpPr>
            <p:cNvPr id="11" name="组合 10"/>
            <p:cNvGrpSpPr/>
            <p:nvPr/>
          </p:nvGrpSpPr>
          <p:grpSpPr>
            <a:xfrm>
              <a:off x="347111" y="1039906"/>
              <a:ext cx="3519805" cy="941705"/>
              <a:chOff x="898455" y="3043494"/>
              <a:chExt cx="2621352" cy="1277669"/>
            </a:xfrm>
          </p:grpSpPr>
          <p:sp>
            <p:nvSpPr>
              <p:cNvPr id="12" name="矩形: 圆角 11"/>
              <p:cNvSpPr/>
              <p:nvPr/>
            </p:nvSpPr>
            <p:spPr>
              <a:xfrm>
                <a:off x="898455" y="3301957"/>
                <a:ext cx="2621352" cy="1019206"/>
              </a:xfrm>
              <a:prstGeom prst="roundRect">
                <a:avLst>
                  <a:gd name="adj" fmla="val 0"/>
                </a:avLst>
              </a:prstGeom>
              <a:noFill/>
              <a:ln w="19050">
                <a:solidFill>
                  <a:srgbClr val="123E8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044194" y="3043494"/>
                <a:ext cx="2129989" cy="435415"/>
              </a:xfrm>
              <a:prstGeom prst="roundRect">
                <a:avLst>
                  <a:gd name="adj" fmla="val 29709"/>
                </a:avLst>
              </a:prstGeom>
              <a:solidFill>
                <a:srgbClr val="123E89"/>
              </a:solidFill>
              <a:ln w="19050">
                <a:solidFill>
                  <a:srgbClr val="123E89"/>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t>7</a:t>
                </a:r>
                <a:r>
                  <a:rPr lang="zh-CN" altLang="en-US" sz="1600" b="1" dirty="0"/>
                  <a:t>、智能体运行效果</a:t>
                </a:r>
              </a:p>
            </p:txBody>
          </p:sp>
        </p:grpSp>
        <p:sp>
          <p:nvSpPr>
            <p:cNvPr id="14" name="文本框 13"/>
            <p:cNvSpPr txBox="1"/>
            <p:nvPr/>
          </p:nvSpPr>
          <p:spPr>
            <a:xfrm>
              <a:off x="498241" y="1294541"/>
              <a:ext cx="3474720" cy="460375"/>
            </a:xfrm>
            <a:prstGeom prst="rect">
              <a:avLst/>
            </a:prstGeom>
            <a:noFill/>
            <a:ln w="12700">
              <a:noFill/>
              <a:prstDash val="dash"/>
            </a:ln>
          </p:spPr>
          <p:txBody>
            <a:bodyPr wrap="square">
              <a:spAutoFit/>
            </a:bodyPr>
            <a:lstStyle/>
            <a:p>
              <a:pPr>
                <a:lnSpc>
                  <a:spcPct val="150000"/>
                </a:lnSpc>
              </a:pPr>
              <a:r>
                <a:rPr lang="zh-CN" altLang="zh-CN" sz="1600" kern="100" dirty="0">
                  <a:solidFill>
                    <a:schemeClr val="accent5">
                      <a:lumMod val="75000"/>
                    </a:schemeClr>
                  </a:solidFill>
                  <a:latin typeface="+mn-ea"/>
                  <a:cs typeface="Times New Roman" panose="02020603050405020304" pitchFamily="18" charset="0"/>
                </a:rPr>
                <a:t>智能体运行的执行效果</a:t>
              </a:r>
              <a:r>
                <a:rPr lang="zh-CN" altLang="en-US" sz="1600" kern="100" dirty="0">
                  <a:solidFill>
                    <a:schemeClr val="accent5">
                      <a:lumMod val="75000"/>
                    </a:schemeClr>
                  </a:solidFill>
                  <a:latin typeface="+mn-ea"/>
                  <a:cs typeface="Times New Roman" panose="02020603050405020304" pitchFamily="18" charset="0"/>
                </a:rPr>
                <a:t>如左图所示</a:t>
              </a:r>
            </a:p>
          </p:txBody>
        </p:sp>
      </p:grpSp>
      <p:pic>
        <p:nvPicPr>
          <p:cNvPr id="9218"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87" y="2120733"/>
            <a:ext cx="6025781" cy="4615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标题 1"/>
          <p:cNvSpPr txBox="1"/>
          <p:nvPr/>
        </p:nvSpPr>
        <p:spPr>
          <a:xfrm>
            <a:off x="1905" y="956310"/>
            <a:ext cx="17814925" cy="575945"/>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
        <p:nvSpPr>
          <p:cNvPr id="3" name="标题 1"/>
          <p:cNvSpPr txBox="1"/>
          <p:nvPr/>
        </p:nvSpPr>
        <p:spPr>
          <a:xfrm>
            <a:off x="661670" y="955675"/>
            <a:ext cx="8888095" cy="523240"/>
          </a:xfrm>
          <a:prstGeom prst="rect">
            <a:avLst/>
          </a:prstGeom>
          <a:noFill/>
          <a:ln>
            <a:noFill/>
          </a:ln>
        </p:spPr>
        <p:txBody>
          <a:bodyPr vert="horz" wrap="square" lIns="91440" tIns="45720" rIns="91440" bIns="45720" rtlCol="0" anchor="t"/>
          <a:lstStyle/>
          <a:p>
            <a:pPr marL="0" marR="0" lvl="0" indent="0" algn="l" defTabSz="914400" rtl="0" eaLnBrk="1" fontAlgn="auto" latinLnBrk="0" hangingPunct="1">
              <a:lnSpc>
                <a:spcPct val="130000"/>
              </a:lnSpc>
              <a:spcBef>
                <a:spcPts val="0"/>
              </a:spcBef>
              <a:spcAft>
                <a:spcPts val="0"/>
              </a:spcAft>
              <a:buClrTx/>
              <a:buSzTx/>
              <a:buFontTx/>
              <a:buNone/>
              <a:defRPr/>
            </a:pPr>
            <a:r>
              <a:rPr kumimoji="1" lang="zh-CN" altLang="en-US" sz="2400" b="1" dirty="0">
                <a:ln w="12700">
                  <a:noFill/>
                </a:ln>
                <a:solidFill>
                  <a:srgbClr val="00469B">
                    <a:alpha val="100000"/>
                  </a:srgbClr>
                </a:solidFill>
                <a:latin typeface="微软雅黑" panose="020B0503020204020204" charset="-122"/>
                <a:ea typeface="微软雅黑" panose="020B0503020204020204" charset="-122"/>
                <a:cs typeface="Source Han Sans CN Bold" panose="020B0800000000000000" charset="-122"/>
              </a:rPr>
              <a:t>智能体打包与调度使用</a:t>
            </a:r>
          </a:p>
        </p:txBody>
      </p:sp>
      <p:sp>
        <p:nvSpPr>
          <p:cNvPr id="7" name="标题 1"/>
          <p:cNvSpPr txBox="1"/>
          <p:nvPr/>
        </p:nvSpPr>
        <p:spPr>
          <a:xfrm rot="10800000">
            <a:off x="1905" y="959485"/>
            <a:ext cx="753745" cy="575945"/>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1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933" y="525"/>
            <a:ext cx="12190133" cy="826256"/>
          </a:xfrm>
          <a:prstGeom prst="rect">
            <a:avLst/>
          </a:prstGeom>
          <a:solidFill>
            <a:srgbClr val="0046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0">
              <a:ea typeface="思源黑体 CN Normal" panose="020B0400000000000000" pitchFamily="34" charset="-122"/>
            </a:endParaRPr>
          </a:p>
        </p:txBody>
      </p:sp>
      <p:sp>
        <p:nvSpPr>
          <p:cNvPr id="38" name="文本框 37"/>
          <p:cNvSpPr txBox="1"/>
          <p:nvPr/>
        </p:nvSpPr>
        <p:spPr>
          <a:xfrm>
            <a:off x="1731603" y="121311"/>
            <a:ext cx="6738933" cy="583565"/>
          </a:xfrm>
          <a:prstGeom prst="rect">
            <a:avLst/>
          </a:prstGeom>
          <a:noFill/>
        </p:spPr>
        <p:txBody>
          <a:bodyPr wrap="square" rtlCol="0">
            <a:spAutoFit/>
          </a:bodyPr>
          <a:lstStyle/>
          <a:p>
            <a:r>
              <a:rPr lang="zh-CN" altLang="en-US" sz="3200" b="1" dirty="0">
                <a:solidFill>
                  <a:schemeClr val="bg1"/>
                </a:solidFill>
                <a:latin typeface="微软雅黑" panose="020B0503020204020204" charset="-122"/>
                <a:ea typeface="微软雅黑" panose="020B0503020204020204" charset="-122"/>
              </a:rPr>
              <a:t>人机协同</a:t>
            </a:r>
          </a:p>
        </p:txBody>
      </p:sp>
      <p:sp>
        <p:nvSpPr>
          <p:cNvPr id="39" name="任意多边形: 形状 38"/>
          <p:cNvSpPr/>
          <p:nvPr/>
        </p:nvSpPr>
        <p:spPr>
          <a:xfrm>
            <a:off x="540404" y="525"/>
            <a:ext cx="1032670" cy="944735"/>
          </a:xfrm>
          <a:custGeom>
            <a:avLst/>
            <a:gdLst>
              <a:gd name="connsiteX0" fmla="*/ 0 w 2621280"/>
              <a:gd name="connsiteY0" fmla="*/ 0 h 944880"/>
              <a:gd name="connsiteX1" fmla="*/ 2621280 w 2621280"/>
              <a:gd name="connsiteY1" fmla="*/ 0 h 944880"/>
              <a:gd name="connsiteX2" fmla="*/ 2621280 w 2621280"/>
              <a:gd name="connsiteY2" fmla="*/ 855992 h 944880"/>
              <a:gd name="connsiteX3" fmla="*/ 2532392 w 2621280"/>
              <a:gd name="connsiteY3" fmla="*/ 944880 h 944880"/>
              <a:gd name="connsiteX4" fmla="*/ 88888 w 2621280"/>
              <a:gd name="connsiteY4" fmla="*/ 944880 h 944880"/>
              <a:gd name="connsiteX5" fmla="*/ 0 w 2621280"/>
              <a:gd name="connsiteY5" fmla="*/ 855992 h 94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1280" h="944880">
                <a:moveTo>
                  <a:pt x="0" y="0"/>
                </a:moveTo>
                <a:lnTo>
                  <a:pt x="2621280" y="0"/>
                </a:lnTo>
                <a:lnTo>
                  <a:pt x="2621280" y="855992"/>
                </a:lnTo>
                <a:cubicBezTo>
                  <a:pt x="2621280" y="905083"/>
                  <a:pt x="2581483" y="944880"/>
                  <a:pt x="2532392" y="944880"/>
                </a:cubicBezTo>
                <a:lnTo>
                  <a:pt x="88888" y="944880"/>
                </a:lnTo>
                <a:cubicBezTo>
                  <a:pt x="39797" y="944880"/>
                  <a:pt x="0" y="905083"/>
                  <a:pt x="0" y="855992"/>
                </a:cubicBezTo>
                <a:close/>
              </a:path>
            </a:pathLst>
          </a:custGeom>
          <a:solidFill>
            <a:srgbClr val="3D6FB8"/>
          </a:solidFill>
          <a:ln>
            <a:noFill/>
          </a:ln>
          <a:effectLst>
            <a:outerShdw blurRad="368300" algn="ctr" rotWithShape="0">
              <a:srgbClr val="091535">
                <a:alpha val="8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5" tIns="45712" rIns="91425" bIns="45712" numCol="1" spcCol="0" rtlCol="0" fromWordArt="0" anchor="ctr" anchorCtr="0" forceAA="0" compatLnSpc="1">
            <a:noAutofit/>
          </a:bodyPr>
          <a:lstStyle/>
          <a:p>
            <a:pPr algn="ctr"/>
            <a:endParaRPr lang="zh-CN" altLang="en-US" sz="1700">
              <a:ea typeface="思源黑体 CN Normal" panose="020B0400000000000000" pitchFamily="34" charset="-122"/>
            </a:endParaRPr>
          </a:p>
        </p:txBody>
      </p:sp>
      <p:sp>
        <p:nvSpPr>
          <p:cNvPr id="40" name="文本框 39"/>
          <p:cNvSpPr txBox="1"/>
          <p:nvPr/>
        </p:nvSpPr>
        <p:spPr>
          <a:xfrm>
            <a:off x="604688" y="119004"/>
            <a:ext cx="904101" cy="706755"/>
          </a:xfrm>
          <a:prstGeom prst="rect">
            <a:avLst/>
          </a:prstGeom>
          <a:noFill/>
        </p:spPr>
        <p:txBody>
          <a:bodyPr wrap="square" rtlCol="0">
            <a:spAutoFit/>
          </a:bodyPr>
          <a:lstStyle/>
          <a:p>
            <a:pPr algn="ctr"/>
            <a:r>
              <a:rPr lang="en-US" altLang="zh-CN" sz="4000" dirty="0">
                <a:solidFill>
                  <a:schemeClr val="bg1"/>
                </a:solidFill>
                <a:latin typeface="Arial Black" panose="020B0A04020102020204" pitchFamily="34" charset="0"/>
                <a:ea typeface="思源宋体 CN" panose="02020400000000000000" pitchFamily="18" charset="-122"/>
              </a:rPr>
              <a:t>01</a:t>
            </a:r>
            <a:endParaRPr lang="zh-CN" altLang="en-US" sz="4000" dirty="0">
              <a:solidFill>
                <a:schemeClr val="bg1"/>
              </a:solidFill>
              <a:latin typeface="Arial Black" panose="020B0A04020102020204" pitchFamily="34" charset="0"/>
              <a:ea typeface="思源宋体 CN" panose="02020400000000000000" pitchFamily="18" charset="-122"/>
            </a:endParaRPr>
          </a:p>
        </p:txBody>
      </p:sp>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4347" y="51801"/>
            <a:ext cx="2196075" cy="774980"/>
          </a:xfrm>
          <a:prstGeom prst="rect">
            <a:avLst/>
          </a:prstGeom>
        </p:spPr>
      </p:pic>
      <p:grpSp>
        <p:nvGrpSpPr>
          <p:cNvPr id="235" name="组合 234"/>
          <p:cNvGrpSpPr/>
          <p:nvPr/>
        </p:nvGrpSpPr>
        <p:grpSpPr>
          <a:xfrm>
            <a:off x="0" y="1238787"/>
            <a:ext cx="11519535" cy="579810"/>
            <a:chOff x="0" y="1760"/>
            <a:chExt cx="18141" cy="913"/>
          </a:xfrm>
        </p:grpSpPr>
        <p:sp>
          <p:nvSpPr>
            <p:cNvPr id="236" name="标题 1"/>
            <p:cNvSpPr txBox="1"/>
            <p:nvPr/>
          </p:nvSpPr>
          <p:spPr>
            <a:xfrm>
              <a:off x="1" y="1760"/>
              <a:ext cx="18140" cy="907"/>
            </a:xfrm>
            <a:prstGeom prst="rect">
              <a:avLst/>
            </a:prstGeom>
            <a:gradFill>
              <a:gsLst>
                <a:gs pos="0">
                  <a:schemeClr val="bg1">
                    <a:lumMod val="95000"/>
                    <a:alpha val="0"/>
                  </a:schemeClr>
                </a:gs>
                <a:gs pos="99000">
                  <a:schemeClr val="bg1">
                    <a:lumMod val="95000"/>
                  </a:schemeClr>
                </a:gs>
              </a:gsLst>
              <a:lin ang="10800000" scaled="0"/>
            </a:gra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7" name="标题 1"/>
            <p:cNvSpPr txBox="1"/>
            <p:nvPr/>
          </p:nvSpPr>
          <p:spPr>
            <a:xfrm>
              <a:off x="1039" y="1760"/>
              <a:ext cx="10505" cy="824"/>
            </a:xfrm>
            <a:prstGeom prst="rect">
              <a:avLst/>
            </a:prstGeom>
            <a:noFill/>
            <a:ln>
              <a:noFill/>
            </a:ln>
          </p:spPr>
          <p:txBody>
            <a:bodyPr vert="horz" wrap="square" lIns="91440" tIns="45720" rIns="91440" bIns="45720" rtlCol="0" anchor="t"/>
            <a:lstStyle/>
            <a:p>
              <a:pPr algn="l">
                <a:lnSpc>
                  <a:spcPct val="130000"/>
                </a:lnSpc>
              </a:pPr>
              <a:r>
                <a:rPr kumimoji="1" lang="zh-CN" altLang="en-US" sz="2400" b="1">
                  <a:ln w="12700">
                    <a:noFill/>
                  </a:ln>
                  <a:solidFill>
                    <a:srgbClr val="00469B">
                      <a:alpha val="100000"/>
                    </a:srgbClr>
                  </a:solidFill>
                  <a:latin typeface="+mn-ea"/>
                  <a:cs typeface="Source Han Sans CN Bold" panose="020B0800000000000000" charset="-122"/>
                </a:rPr>
                <a:t>三种任务解决方式对比</a:t>
              </a:r>
            </a:p>
          </p:txBody>
        </p:sp>
        <p:sp>
          <p:nvSpPr>
            <p:cNvPr id="238" name="标题 1"/>
            <p:cNvSpPr txBox="1"/>
            <p:nvPr/>
          </p:nvSpPr>
          <p:spPr>
            <a:xfrm rot="10800000">
              <a:off x="101"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chemeClr val="accent1">
                <a:lumMod val="40000"/>
                <a:lumOff val="60000"/>
              </a:schemeClr>
            </a:solidFill>
            <a:ln w="8063" cap="flat">
              <a:noFill/>
              <a:miter/>
            </a:ln>
          </p:spPr>
          <p:txBody>
            <a:bodyPr vert="horz" wrap="square" lIns="91440" tIns="45720" rIns="91440" bIns="45720" rtlCol="0" anchor="ctr"/>
            <a:lstStyle/>
            <a:p>
              <a:pPr algn="l">
                <a:lnSpc>
                  <a:spcPct val="110000"/>
                </a:lnSpc>
              </a:pPr>
              <a:endParaRPr kumimoji="1" lang="zh-CN" altLang="en-US"/>
            </a:p>
          </p:txBody>
        </p:sp>
        <p:sp>
          <p:nvSpPr>
            <p:cNvPr id="239" name="标题 1"/>
            <p:cNvSpPr txBox="1"/>
            <p:nvPr/>
          </p:nvSpPr>
          <p:spPr>
            <a:xfrm rot="10800000">
              <a:off x="0" y="1766"/>
              <a:ext cx="768" cy="907"/>
            </a:xfrm>
            <a:custGeom>
              <a:avLst/>
              <a:gdLst>
                <a:gd name="connsiteX0" fmla="*/ 2099494 w 7138827"/>
                <a:gd name="connsiteY0" fmla="*/ 0 h 6858000"/>
                <a:gd name="connsiteX1" fmla="*/ 3951636 w 7138827"/>
                <a:gd name="connsiteY1" fmla="*/ 0 h 6858000"/>
                <a:gd name="connsiteX2" fmla="*/ 3951636 w 7138827"/>
                <a:gd name="connsiteY2" fmla="*/ 6091 h 6858000"/>
                <a:gd name="connsiteX3" fmla="*/ 7138827 w 7138827"/>
                <a:gd name="connsiteY3" fmla="*/ 6091 h 6858000"/>
                <a:gd name="connsiteX4" fmla="*/ 7138827 w 7138827"/>
                <a:gd name="connsiteY4" fmla="*/ 6851909 h 6858000"/>
                <a:gd name="connsiteX5" fmla="*/ 3942227 w 7138827"/>
                <a:gd name="connsiteY5" fmla="*/ 6851909 h 6858000"/>
                <a:gd name="connsiteX6" fmla="*/ 3942227 w 7138827"/>
                <a:gd name="connsiteY6" fmla="*/ 6858000 h 6858000"/>
                <a:gd name="connsiteX7" fmla="*/ 0 w 7138827"/>
                <a:gd name="connsiteY7" fmla="*/ 6858000 h 6858000"/>
                <a:gd name="connsiteX8" fmla="*/ 12320 w 7138827"/>
                <a:gd name="connsiteY8" fmla="*/ 6679868 h 6858000"/>
                <a:gd name="connsiteX9" fmla="*/ 66315 w 7138827"/>
                <a:gd name="connsiteY9" fmla="*/ 6277439 h 6858000"/>
                <a:gd name="connsiteX10" fmla="*/ 396074 w 7138827"/>
                <a:gd name="connsiteY10" fmla="*/ 5233729 h 6858000"/>
                <a:gd name="connsiteX11" fmla="*/ 1208459 w 7138827"/>
                <a:gd name="connsiteY11" fmla="*/ 4096939 h 6858000"/>
                <a:gd name="connsiteX12" fmla="*/ 1626523 w 7138827"/>
                <a:gd name="connsiteY12" fmla="*/ 3738371 h 6858000"/>
                <a:gd name="connsiteX13" fmla="*/ 2115373 w 7138827"/>
                <a:gd name="connsiteY13" fmla="*/ 3363447 h 6858000"/>
                <a:gd name="connsiteX14" fmla="*/ 2626950 w 7138827"/>
                <a:gd name="connsiteY14" fmla="*/ 2870110 h 6858000"/>
                <a:gd name="connsiteX15" fmla="*/ 2979872 w 7138827"/>
                <a:gd name="connsiteY15" fmla="*/ 2334503 h 6858000"/>
                <a:gd name="connsiteX16" fmla="*/ 3114931 w 7138827"/>
                <a:gd name="connsiteY16" fmla="*/ 1660362 h 6858000"/>
                <a:gd name="connsiteX17" fmla="*/ 3040091 w 7138827"/>
                <a:gd name="connsiteY17" fmla="*/ 1266040 h 6858000"/>
                <a:gd name="connsiteX18" fmla="*/ 2721623 w 7138827"/>
                <a:gd name="connsiteY18" fmla="*/ 667607 h 6858000"/>
                <a:gd name="connsiteX19" fmla="*/ 2124203 w 7138827"/>
                <a:gd name="connsiteY19" fmla="*/ 23865 h 6858000"/>
              </a:gdLst>
              <a:ahLst/>
              <a:cxnLst/>
              <a:rect l="l" t="t" r="r" b="b"/>
              <a:pathLst>
                <a:path w="7138827" h="6858000">
                  <a:moveTo>
                    <a:pt x="2099494" y="0"/>
                  </a:moveTo>
                  <a:lnTo>
                    <a:pt x="3951636" y="0"/>
                  </a:lnTo>
                  <a:lnTo>
                    <a:pt x="3951636" y="6091"/>
                  </a:lnTo>
                  <a:lnTo>
                    <a:pt x="7138827" y="6091"/>
                  </a:lnTo>
                  <a:lnTo>
                    <a:pt x="7138827" y="6851909"/>
                  </a:lnTo>
                  <a:lnTo>
                    <a:pt x="3942227" y="6851909"/>
                  </a:lnTo>
                  <a:lnTo>
                    <a:pt x="3942227" y="6858000"/>
                  </a:lnTo>
                  <a:lnTo>
                    <a:pt x="0" y="6858000"/>
                  </a:lnTo>
                  <a:lnTo>
                    <a:pt x="12320" y="6679868"/>
                  </a:lnTo>
                  <a:cubicBezTo>
                    <a:pt x="24286" y="6544764"/>
                    <a:pt x="42284" y="6410617"/>
                    <a:pt x="66315" y="6277439"/>
                  </a:cubicBezTo>
                  <a:cubicBezTo>
                    <a:pt x="129642" y="5916498"/>
                    <a:pt x="240528" y="5565529"/>
                    <a:pt x="396074" y="5233729"/>
                  </a:cubicBezTo>
                  <a:cubicBezTo>
                    <a:pt x="596390" y="4809080"/>
                    <a:pt x="871582" y="4423992"/>
                    <a:pt x="1208459" y="4096939"/>
                  </a:cubicBezTo>
                  <a:cubicBezTo>
                    <a:pt x="1339723" y="3968293"/>
                    <a:pt x="1479391" y="3848505"/>
                    <a:pt x="1626523" y="3738371"/>
                  </a:cubicBezTo>
                  <a:cubicBezTo>
                    <a:pt x="1791114" y="3615617"/>
                    <a:pt x="1957441" y="3494887"/>
                    <a:pt x="2115373" y="3363447"/>
                  </a:cubicBezTo>
                  <a:cubicBezTo>
                    <a:pt x="2297769" y="3211307"/>
                    <a:pt x="2471914" y="3050479"/>
                    <a:pt x="2626950" y="2870110"/>
                  </a:cubicBezTo>
                  <a:cubicBezTo>
                    <a:pt x="2767512" y="2706533"/>
                    <a:pt x="2890410" y="2531230"/>
                    <a:pt x="2979872" y="2334503"/>
                  </a:cubicBezTo>
                  <a:cubicBezTo>
                    <a:pt x="3077005" y="2120260"/>
                    <a:pt x="3126946" y="1896753"/>
                    <a:pt x="3114931" y="1660362"/>
                  </a:cubicBezTo>
                  <a:cubicBezTo>
                    <a:pt x="3107780" y="1526155"/>
                    <a:pt x="3082608" y="1393529"/>
                    <a:pt x="3040091" y="1266040"/>
                  </a:cubicBezTo>
                  <a:cubicBezTo>
                    <a:pt x="2967713" y="1048901"/>
                    <a:pt x="2856392" y="851885"/>
                    <a:pt x="2721623" y="667607"/>
                  </a:cubicBezTo>
                  <a:cubicBezTo>
                    <a:pt x="2547911" y="429624"/>
                    <a:pt x="2343514" y="219723"/>
                    <a:pt x="2124203" y="23865"/>
                  </a:cubicBezTo>
                  <a:close/>
                </a:path>
              </a:pathLst>
            </a:custGeom>
            <a:solidFill>
              <a:srgbClr val="3964B1"/>
            </a:solidFill>
            <a:ln w="12700" cap="sq">
              <a:noFill/>
              <a:miter/>
            </a:ln>
          </p:spPr>
          <p:txBody>
            <a:bodyPr vert="horz" wrap="square" lIns="91440" tIns="45720" rIns="91440" bIns="45720" rtlCol="0" anchor="ctr"/>
            <a:lstStyle/>
            <a:p>
              <a:pPr algn="ctr">
                <a:lnSpc>
                  <a:spcPct val="110000"/>
                </a:lnSpc>
              </a:pPr>
              <a:endParaRPr kumimoji="1" lang="zh-CN" altLang="en-US"/>
            </a:p>
          </p:txBody>
        </p:sp>
      </p:grpSp>
      <p:graphicFrame>
        <p:nvGraphicFramePr>
          <p:cNvPr id="240" name="表格 239"/>
          <p:cNvGraphicFramePr/>
          <p:nvPr>
            <p:custDataLst>
              <p:tags r:id="rId1"/>
            </p:custDataLst>
          </p:nvPr>
        </p:nvGraphicFramePr>
        <p:xfrm>
          <a:off x="1670825" y="2430780"/>
          <a:ext cx="8532495" cy="3314700"/>
        </p:xfrm>
        <a:graphic>
          <a:graphicData uri="http://schemas.openxmlformats.org/drawingml/2006/table">
            <a:tbl>
              <a:tblPr firstRow="1" bandRow="1">
                <a:tableStyleId>{18B51FCC-D256-4A24-8FA0-C430634BB5C9}</a:tableStyleId>
              </a:tblPr>
              <a:tblGrid>
                <a:gridCol w="2844165">
                  <a:extLst>
                    <a:ext uri="{9D8B030D-6E8A-4147-A177-3AD203B41FA5}">
                      <a16:colId xmlns:a16="http://schemas.microsoft.com/office/drawing/2014/main" val="20000"/>
                    </a:ext>
                  </a:extLst>
                </a:gridCol>
                <a:gridCol w="2844165">
                  <a:extLst>
                    <a:ext uri="{9D8B030D-6E8A-4147-A177-3AD203B41FA5}">
                      <a16:colId xmlns:a16="http://schemas.microsoft.com/office/drawing/2014/main" val="20001"/>
                    </a:ext>
                  </a:extLst>
                </a:gridCol>
                <a:gridCol w="2844165">
                  <a:extLst>
                    <a:ext uri="{9D8B030D-6E8A-4147-A177-3AD203B41FA5}">
                      <a16:colId xmlns:a16="http://schemas.microsoft.com/office/drawing/2014/main" val="20002"/>
                    </a:ext>
                  </a:extLst>
                </a:gridCol>
              </a:tblGrid>
              <a:tr h="828675">
                <a:tc>
                  <a:txBody>
                    <a:bodyPr/>
                    <a:lstStyle/>
                    <a:p>
                      <a:pPr algn="ctr">
                        <a:buNone/>
                      </a:pPr>
                      <a:r>
                        <a:rPr lang="zh-CN" altLang="en-US" sz="2400" dirty="0">
                          <a:solidFill>
                            <a:schemeClr val="bg1"/>
                          </a:solidFill>
                          <a:latin typeface="+mj-ea"/>
                          <a:ea typeface="+mj-ea"/>
                        </a:rPr>
                        <a:t>方式</a:t>
                      </a:r>
                    </a:p>
                  </a:txBody>
                  <a:tcPr anchor="ctr"/>
                </a:tc>
                <a:tc>
                  <a:txBody>
                    <a:bodyPr/>
                    <a:lstStyle/>
                    <a:p>
                      <a:pPr algn="ctr">
                        <a:buNone/>
                      </a:pPr>
                      <a:r>
                        <a:rPr lang="zh-CN" altLang="en-US" sz="2400" dirty="0">
                          <a:solidFill>
                            <a:schemeClr val="bg1"/>
                          </a:solidFill>
                          <a:latin typeface="+mj-ea"/>
                          <a:ea typeface="+mj-ea"/>
                          <a:cs typeface="+mj-ea"/>
                        </a:rPr>
                        <a:t>优点</a:t>
                      </a:r>
                      <a:r>
                        <a:rPr lang="en-US" altLang="zh-CN" sz="2400" dirty="0">
                          <a:solidFill>
                            <a:schemeClr val="bg1"/>
                          </a:solidFill>
                          <a:latin typeface="+mj-ea"/>
                          <a:ea typeface="+mj-ea"/>
                          <a:cs typeface="+mj-ea"/>
                        </a:rPr>
                        <a:t> </a:t>
                      </a:r>
                    </a:p>
                  </a:txBody>
                  <a:tcPr anchor="ctr"/>
                </a:tc>
                <a:tc>
                  <a:txBody>
                    <a:bodyPr/>
                    <a:lstStyle/>
                    <a:p>
                      <a:pPr algn="ctr">
                        <a:buNone/>
                      </a:pPr>
                      <a:r>
                        <a:rPr lang="zh-CN" altLang="en-US" sz="2400" dirty="0">
                          <a:solidFill>
                            <a:schemeClr val="bg1"/>
                          </a:solidFill>
                          <a:latin typeface="+mj-ea"/>
                          <a:ea typeface="+mj-ea"/>
                          <a:cs typeface="+mj-ea"/>
                        </a:rPr>
                        <a:t>缺点</a:t>
                      </a:r>
                      <a:r>
                        <a:rPr lang="en-US" altLang="zh-CN" sz="2400" dirty="0">
                          <a:solidFill>
                            <a:schemeClr val="bg1"/>
                          </a:solidFill>
                          <a:latin typeface="+mj-ea"/>
                          <a:ea typeface="+mj-ea"/>
                          <a:cs typeface="+mj-ea"/>
                        </a:rPr>
                        <a:t>  </a:t>
                      </a:r>
                    </a:p>
                  </a:txBody>
                  <a:tcPr anchor="ctr"/>
                </a:tc>
                <a:extLst>
                  <a:ext uri="{0D108BD9-81ED-4DB2-BD59-A6C34878D82A}">
                    <a16:rowId xmlns:a16="http://schemas.microsoft.com/office/drawing/2014/main" val="10000"/>
                  </a:ext>
                </a:extLst>
              </a:tr>
              <a:tr h="828675">
                <a:tc>
                  <a:txBody>
                    <a:bodyPr/>
                    <a:lstStyle/>
                    <a:p>
                      <a:pPr algn="ctr">
                        <a:buNone/>
                      </a:pPr>
                      <a:r>
                        <a:rPr lang="zh-CN" altLang="en-US" sz="2000" b="0">
                          <a:latin typeface="+mj-ea"/>
                          <a:ea typeface="+mj-ea"/>
                        </a:rPr>
                        <a:t>手动操作</a:t>
                      </a:r>
                    </a:p>
                  </a:txBody>
                  <a:tcPr anchor="ctr"/>
                </a:tc>
                <a:tc>
                  <a:txBody>
                    <a:bodyPr/>
                    <a:lstStyle/>
                    <a:p>
                      <a:pPr algn="ctr">
                        <a:buNone/>
                      </a:pPr>
                      <a:r>
                        <a:rPr lang="zh-CN" altLang="en-US" sz="2000">
                          <a:latin typeface="+mj-ea"/>
                          <a:ea typeface="+mj-ea"/>
                          <a:cs typeface="+mj-ea"/>
                        </a:rPr>
                        <a:t>灵活性强</a:t>
                      </a:r>
                      <a:r>
                        <a:rPr lang="en-US" altLang="zh-CN" sz="2000">
                          <a:latin typeface="+mj-ea"/>
                          <a:ea typeface="+mj-ea"/>
                          <a:cs typeface="+mj-ea"/>
                        </a:rPr>
                        <a:t> </a:t>
                      </a:r>
                    </a:p>
                  </a:txBody>
                  <a:tcPr anchor="ctr">
                    <a:solidFill>
                      <a:srgbClr val="ECF1F9"/>
                    </a:solidFill>
                  </a:tcPr>
                </a:tc>
                <a:tc>
                  <a:txBody>
                    <a:bodyPr/>
                    <a:lstStyle/>
                    <a:p>
                      <a:pPr algn="ctr">
                        <a:buNone/>
                      </a:pPr>
                      <a:r>
                        <a:rPr lang="zh-CN" altLang="en-US" sz="2000">
                          <a:latin typeface="+mj-ea"/>
                          <a:ea typeface="+mj-ea"/>
                          <a:cs typeface="+mj-ea"/>
                        </a:rPr>
                        <a:t>反应慢、易错失战机</a:t>
                      </a:r>
                      <a:r>
                        <a:rPr lang="en-US" altLang="zh-CN" sz="2000">
                          <a:latin typeface="+mj-ea"/>
                          <a:ea typeface="+mj-ea"/>
                          <a:cs typeface="+mj-ea"/>
                        </a:rPr>
                        <a:t> </a:t>
                      </a:r>
                    </a:p>
                  </a:txBody>
                  <a:tcPr anchor="ctr">
                    <a:solidFill>
                      <a:srgbClr val="ECF1F9"/>
                    </a:solidFill>
                  </a:tcPr>
                </a:tc>
                <a:extLst>
                  <a:ext uri="{0D108BD9-81ED-4DB2-BD59-A6C34878D82A}">
                    <a16:rowId xmlns:a16="http://schemas.microsoft.com/office/drawing/2014/main" val="10001"/>
                  </a:ext>
                </a:extLst>
              </a:tr>
              <a:tr h="828675">
                <a:tc>
                  <a:txBody>
                    <a:bodyPr/>
                    <a:lstStyle/>
                    <a:p>
                      <a:pPr algn="ctr">
                        <a:buNone/>
                      </a:pPr>
                      <a:r>
                        <a:rPr lang="zh-CN" altLang="en-US" sz="2000" b="0">
                          <a:latin typeface="+mj-ea"/>
                          <a:ea typeface="+mj-ea"/>
                        </a:rPr>
                        <a:t>系统内置任务创建</a:t>
                      </a:r>
                    </a:p>
                  </a:txBody>
                  <a:tcPr anchor="ctr">
                    <a:solidFill>
                      <a:srgbClr val="B4C7E7"/>
                    </a:solidFill>
                  </a:tcPr>
                </a:tc>
                <a:tc>
                  <a:txBody>
                    <a:bodyPr/>
                    <a:lstStyle/>
                    <a:p>
                      <a:pPr algn="ctr">
                        <a:buNone/>
                      </a:pPr>
                      <a:r>
                        <a:rPr lang="zh-CN" altLang="en-US" sz="2000">
                          <a:latin typeface="+mj-ea"/>
                          <a:ea typeface="+mj-ea"/>
                          <a:cs typeface="+mj-ea"/>
                        </a:rPr>
                        <a:t>快速部署、有一定自主性</a:t>
                      </a:r>
                      <a:r>
                        <a:rPr lang="en-US" altLang="zh-CN" sz="2000">
                          <a:latin typeface="+mj-ea"/>
                          <a:ea typeface="+mj-ea"/>
                          <a:cs typeface="+mj-ea"/>
                        </a:rPr>
                        <a:t> </a:t>
                      </a:r>
                    </a:p>
                  </a:txBody>
                  <a:tcPr anchor="ctr">
                    <a:solidFill>
                      <a:srgbClr val="ECF1F9"/>
                    </a:solidFill>
                  </a:tcPr>
                </a:tc>
                <a:tc>
                  <a:txBody>
                    <a:bodyPr/>
                    <a:lstStyle/>
                    <a:p>
                      <a:pPr algn="ctr">
                        <a:buNone/>
                      </a:pPr>
                      <a:r>
                        <a:rPr lang="zh-CN" altLang="en-US" sz="2000">
                          <a:latin typeface="+mj-ea"/>
                          <a:ea typeface="+mj-ea"/>
                          <a:cs typeface="+mj-ea"/>
                        </a:rPr>
                        <a:t>方案固化、灵活性差</a:t>
                      </a:r>
                      <a:r>
                        <a:rPr lang="en-US" altLang="zh-CN" sz="2000">
                          <a:latin typeface="+mj-ea"/>
                          <a:ea typeface="+mj-ea"/>
                          <a:cs typeface="+mj-ea"/>
                        </a:rPr>
                        <a:t>  </a:t>
                      </a:r>
                    </a:p>
                  </a:txBody>
                  <a:tcPr anchor="ctr">
                    <a:solidFill>
                      <a:srgbClr val="ECF1F9"/>
                    </a:solidFill>
                  </a:tcPr>
                </a:tc>
                <a:extLst>
                  <a:ext uri="{0D108BD9-81ED-4DB2-BD59-A6C34878D82A}">
                    <a16:rowId xmlns:a16="http://schemas.microsoft.com/office/drawing/2014/main" val="10002"/>
                  </a:ext>
                </a:extLst>
              </a:tr>
              <a:tr h="828675">
                <a:tc>
                  <a:txBody>
                    <a:bodyPr/>
                    <a:lstStyle/>
                    <a:p>
                      <a:pPr algn="ctr">
                        <a:buNone/>
                      </a:pPr>
                      <a:r>
                        <a:rPr lang="zh-CN" altLang="en-US" sz="2000" b="0">
                          <a:latin typeface="+mj-ea"/>
                          <a:ea typeface="+mj-ea"/>
                        </a:rPr>
                        <a:t>调用智能体脚本</a:t>
                      </a:r>
                    </a:p>
                  </a:txBody>
                  <a:tcPr anchor="ctr"/>
                </a:tc>
                <a:tc>
                  <a:txBody>
                    <a:bodyPr/>
                    <a:lstStyle/>
                    <a:p>
                      <a:pPr algn="ctr">
                        <a:buNone/>
                      </a:pPr>
                      <a:r>
                        <a:rPr lang="zh-CN" altLang="en-US" sz="2000">
                          <a:latin typeface="+mj-ea"/>
                          <a:ea typeface="+mj-ea"/>
                          <a:cs typeface="+mj-ea"/>
                        </a:rPr>
                        <a:t>高效率、自动化强</a:t>
                      </a:r>
                      <a:r>
                        <a:rPr lang="en-US" altLang="zh-CN" sz="2000">
                          <a:latin typeface="+mj-ea"/>
                          <a:ea typeface="+mj-ea"/>
                          <a:cs typeface="+mj-ea"/>
                        </a:rPr>
                        <a:t>   </a:t>
                      </a:r>
                    </a:p>
                  </a:txBody>
                  <a:tcPr anchor="ctr">
                    <a:solidFill>
                      <a:srgbClr val="ECF1F9"/>
                    </a:solidFill>
                  </a:tcPr>
                </a:tc>
                <a:tc>
                  <a:txBody>
                    <a:bodyPr/>
                    <a:lstStyle/>
                    <a:p>
                      <a:pPr algn="ctr">
                        <a:buNone/>
                      </a:pPr>
                      <a:r>
                        <a:rPr lang="zh-CN" altLang="en-US" sz="2000" dirty="0">
                          <a:latin typeface="+mj-ea"/>
                          <a:ea typeface="+mj-ea"/>
                          <a:cs typeface="+mj-ea"/>
                        </a:rPr>
                        <a:t>需算法</a:t>
                      </a:r>
                      <a:r>
                        <a:rPr lang="en-US" altLang="zh-CN" sz="2000" dirty="0">
                          <a:latin typeface="+mj-ea"/>
                          <a:ea typeface="+mj-ea"/>
                          <a:cs typeface="+mj-ea"/>
                        </a:rPr>
                        <a:t>/</a:t>
                      </a:r>
                      <a:r>
                        <a:rPr lang="zh-CN" altLang="en-US" sz="2000" dirty="0">
                          <a:latin typeface="+mj-ea"/>
                          <a:ea typeface="+mj-ea"/>
                          <a:cs typeface="+mj-ea"/>
                        </a:rPr>
                        <a:t>编程知识基础</a:t>
                      </a:r>
                      <a:r>
                        <a:rPr lang="en-US" altLang="zh-CN" sz="2000" dirty="0">
                          <a:latin typeface="+mj-ea"/>
                          <a:ea typeface="+mj-ea"/>
                          <a:cs typeface="+mj-ea"/>
                        </a:rPr>
                        <a:t> </a:t>
                      </a:r>
                    </a:p>
                  </a:txBody>
                  <a:tcPr anchor="ctr">
                    <a:solidFill>
                      <a:srgbClr val="ECF1F9"/>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stretch>
            <a:fillRect/>
          </a:stretch>
        </p:blipFill>
        <p:spPr>
          <a:xfrm>
            <a:off x="0" y="0"/>
            <a:ext cx="12192000" cy="6858000"/>
          </a:xfrm>
          <a:prstGeom prst="rect">
            <a:avLst/>
          </a:prstGeom>
        </p:spPr>
      </p:pic>
      <p:sp>
        <p:nvSpPr>
          <p:cNvPr id="19" name="文本占位符 6"/>
          <p:cNvSpPr txBox="1"/>
          <p:nvPr/>
        </p:nvSpPr>
        <p:spPr>
          <a:xfrm>
            <a:off x="1130300" y="305068"/>
            <a:ext cx="9931400" cy="6247130"/>
          </a:xfrm>
          <a:prstGeom prst="rect">
            <a:avLst/>
          </a:prstGeom>
        </p:spPr>
        <p:txBody>
          <a:bodyPr>
            <a:spAutoFit/>
          </a:bodyPr>
          <a:lstStyle>
            <a:lvl1pPr marL="0" indent="0" algn="ctr" defTabSz="609600" rtl="0" eaLnBrk="1" latinLnBrk="0" hangingPunct="1">
              <a:spcBef>
                <a:spcPts val="0"/>
              </a:spcBef>
              <a:buFont typeface="Arial" panose="020B0604020202020204"/>
              <a:buNone/>
              <a:defRPr sz="40000" b="1" kern="1200">
                <a:solidFill>
                  <a:schemeClr val="bg1"/>
                </a:solidFill>
                <a:latin typeface="+mn-lt"/>
                <a:ea typeface="+mn-ea"/>
                <a:cs typeface="+mn-cs"/>
              </a:defRPr>
            </a:lvl1pPr>
            <a:lvl2pPr marL="990600" indent="-381000" algn="l" defTabSz="609600" rtl="0" eaLnBrk="1" latinLnBrk="0" hangingPunct="1">
              <a:spcBef>
                <a:spcPct val="20000"/>
              </a:spcBef>
              <a:buFont typeface="Arial" panose="020B0604020202020204"/>
              <a:buChar char="–"/>
              <a:defRPr sz="3735" kern="1200">
                <a:solidFill>
                  <a:schemeClr val="tx1"/>
                </a:solidFill>
                <a:latin typeface="+mn-lt"/>
                <a:ea typeface="+mn-ea"/>
                <a:cs typeface="+mn-cs"/>
              </a:defRPr>
            </a:lvl2pPr>
            <a:lvl3pPr marL="1524000" indent="-304800" algn="l" defTabSz="609600" rtl="0" eaLnBrk="1" latinLnBrk="0" hangingPunct="1">
              <a:spcBef>
                <a:spcPct val="20000"/>
              </a:spcBef>
              <a:buFont typeface="Arial" panose="020B0604020202020204"/>
              <a:buChar char="•"/>
              <a:defRPr sz="3200" kern="1200">
                <a:solidFill>
                  <a:schemeClr val="tx1"/>
                </a:solidFill>
                <a:latin typeface="+mn-lt"/>
                <a:ea typeface="+mn-ea"/>
                <a:cs typeface="+mn-cs"/>
              </a:defRPr>
            </a:lvl3pPr>
            <a:lvl4pPr marL="2133600"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4pPr>
            <a:lvl5pPr marL="27425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5pPr>
            <a:lvl6pPr marL="33521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6pPr>
            <a:lvl7pPr marL="39617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7pPr>
            <a:lvl8pPr marL="45713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8pPr>
            <a:lvl9pPr marL="5180965" indent="-304800" algn="l" defTabSz="609600" rtl="0" eaLnBrk="1" latinLnBrk="0" hangingPunct="1">
              <a:spcBef>
                <a:spcPct val="20000"/>
              </a:spcBef>
              <a:buFont typeface="Arial" panose="020B0604020202020204"/>
              <a:buChar char="•"/>
              <a:defRPr sz="2665" kern="1200">
                <a:solidFill>
                  <a:schemeClr val="tx1"/>
                </a:solidFill>
                <a:latin typeface="+mn-lt"/>
                <a:ea typeface="+mn-ea"/>
                <a:cs typeface="+mn-cs"/>
              </a:defRPr>
            </a:lvl9pPr>
          </a:lstStyle>
          <a:p>
            <a:pPr marL="0" marR="0" lvl="0" indent="0" algn="ctr" defTabSz="609600" rtl="0" eaLnBrk="1" fontAlgn="auto" latinLnBrk="0" hangingPunct="1">
              <a:lnSpc>
                <a:spcPct val="100000"/>
              </a:lnSpc>
              <a:spcBef>
                <a:spcPts val="0"/>
              </a:spcBef>
              <a:spcAft>
                <a:spcPts val="0"/>
              </a:spcAft>
              <a:buClrTx/>
              <a:buSzTx/>
              <a:buFont typeface="Arial" panose="020B0604020202020204"/>
              <a:buNone/>
              <a:defRPr/>
            </a:pPr>
            <a:r>
              <a:rPr kumimoji="0" lang="en-US" altLang="zh-CN" sz="40000" b="1" i="0" u="none" strike="noStrike" kern="1200" cap="none" spc="0" normalizeH="0" baseline="0" noProof="0" dirty="0">
                <a:ln>
                  <a:noFill/>
                </a:ln>
                <a:solidFill>
                  <a:srgbClr val="FFFFFF"/>
                </a:solidFill>
                <a:effectLst/>
                <a:uLnTx/>
                <a:uFillTx/>
                <a:latin typeface="Century Gothic" panose="020B0502020202020204"/>
                <a:ea typeface="微软雅黑" panose="020B0503020204020204" charset="-122"/>
                <a:cs typeface="+mn-cs"/>
              </a:rPr>
              <a:t>02</a:t>
            </a:r>
          </a:p>
        </p:txBody>
      </p:sp>
      <p:sp>
        <p:nvSpPr>
          <p:cNvPr id="20" name="矩形 19"/>
          <p:cNvSpPr/>
          <p:nvPr/>
        </p:nvSpPr>
        <p:spPr>
          <a:xfrm>
            <a:off x="2231344" y="2896457"/>
            <a:ext cx="7373712" cy="1217486"/>
          </a:xfrm>
          <a:prstGeom prst="rect">
            <a:avLst/>
          </a:prstGeom>
          <a:solidFill>
            <a:srgbClr val="3964B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1" lang="zh-CN" altLang="en-US" sz="4265" b="1" i="0" u="none" strike="noStrike" kern="0" cap="none" spc="0" normalizeH="0" baseline="0" noProof="0" dirty="0">
                <a:ln>
                  <a:noFill/>
                </a:ln>
                <a:solidFill>
                  <a:srgbClr val="FFFFFF"/>
                </a:solidFill>
                <a:effectLst/>
                <a:uLnTx/>
                <a:uFillTx/>
                <a:latin typeface="Century Gothic" panose="020B0502020202020204"/>
                <a:ea typeface="微软雅黑" panose="020B0503020204020204" charset="-122"/>
                <a:cs typeface="+mn-ea"/>
                <a:sym typeface="+mn-lt"/>
              </a:rPr>
              <a:t>智能体</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8.0.0"/>
  <p:tag name="AS_OS" val="Microsoft Windows NT 10.0.22631.0"/>
  <p:tag name="AS_RELEASE_DATE" val="2023.10.14"/>
  <p:tag name="AS_TITLE" val="Aspose.Slides for .NET6"/>
  <p:tag name="AS_VERSION" val="23.10"/>
  <p:tag name="ISLIDE.GUIDESSETTING" val="{&quot;Id&quot;:&quot;GuidesStyle_Normal&quot;,&quot;Name&quot;:&quot;GuidesStyle_Normal&quot;,&quot;Kind&quot;:0,&quot;OldGuidesSetting&quot;:{&quot;HeaderHeight&quot;:15.0,&quot;FooterHeight&quot;:9.0,&quot;SideMargin&quot;:5.5,&quot;TopMargin&quot;:0.0,&quot;BottomMargin&quot;:0.0,&quot;IntervalMargin&quot;:1.5}}"/>
  <p:tag name="RESOURCE_RECORD_KEY" val="{&quot;10&quot;:[20192695,3637438,3655867,3637474,19995242],&quot;29&quot;:[50052696],&quot;70&quot;:[3320071,3320069,3314177]}"/>
  <p:tag name="COMMONDATA" val="eyJoZGlkIjoiNGRiM2U1NjgxMjczMTMxNDM3OGYxODUwMDliZmQ3MWM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00.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1.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2.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3.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5.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7.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8.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09.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10.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1.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2.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3.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4.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5.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6.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7.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118.xml><?xml version="1.0" encoding="utf-8"?>
<p:tagLst xmlns:a="http://schemas.openxmlformats.org/drawingml/2006/main" xmlns:r="http://schemas.openxmlformats.org/officeDocument/2006/relationships" xmlns:p="http://schemas.openxmlformats.org/presentationml/2006/main">
  <p:tag name="PA" val="v5.2.5"/>
</p:tagLst>
</file>

<file path=ppt/tags/tag119.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20.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121.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122.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123.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124.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125.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5151_2*l_h_f*1_1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5"/>
  <p:tag name="KSO_WM_UNIT_USESOURCEFORMAT_APPLY" val="1"/>
</p:tagLst>
</file>

<file path=ppt/tags/tag126.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5151_2*l_h_i*1_1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127.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5151_2*l_h_f*1_2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6"/>
  <p:tag name="KSO_WM_UNIT_USESOURCEFORMAT_APPLY" val="1"/>
</p:tagLst>
</file>

<file path=ppt/tags/tag128.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5151_2*l_h_i*1_2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129.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5151_2*l_h_f*1_3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7"/>
  <p:tag name="KSO_WM_UNIT_USESOURCEFORMAT_APPLY" val="1"/>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30.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5151_2*l_h_i*1_3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29.5418110236221,&quot;left&quot;:270.4227559055118,&quot;top&quot;:81.05,&quot;width&quot;:656.9272440944882}"/>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26.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5151_2*l_h_f*1_1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5"/>
  <p:tag name="KSO_WM_UNIT_USESOURCEFORMAT_APPLY" val="1"/>
</p:tagLst>
</file>

<file path=ppt/tags/tag27.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5151_2*l_h_i*1_1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28.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5151_2*l_h_f*1_2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6"/>
  <p:tag name="KSO_WM_UNIT_USESOURCEFORMAT_APPLY" val="1"/>
</p:tagLst>
</file>

<file path=ppt/tags/tag29.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5151_2*l_h_i*1_2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29.5418110236221,&quot;left&quot;:270.4227559055118,&quot;top&quot;:81.05,&quot;width&quot;:656.9272440944882}"/>
</p:tagLst>
</file>

<file path=ppt/tags/tag30.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5151_2*l_h_f*1_3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7"/>
  <p:tag name="KSO_WM_UNIT_USESOURCEFORMAT_APPLY" val="1"/>
</p:tagLst>
</file>

<file path=ppt/tags/tag31.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5151_2*l_h_i*1_3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29.5418110236221,&quot;left&quot;:270.4227559055118,&quot;top&quot;:81.05,&quot;width&quot;:656.9272440944882}"/>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337.1744881889764,&quot;left&quot;:52,&quot;top&quot;:106.42157480314961,&quot;width&quot;:855}"/>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1_1"/>
  <p:tag name="KSO_WM_TEMPLATE_CATEGORY" val="diagram"/>
  <p:tag name="KSO_WM_TEMPLATE_INDEX" val="20231069"/>
  <p:tag name="KSO_WM_UNIT_LAYERLEVEL" val="1_1_1"/>
  <p:tag name="KSO_WM_TAG_VERSION" val="3.0"/>
  <p:tag name="KSO_WM_BEAUTIFY_FLAG" val="#wm#"/>
  <p:tag name="KSO_WM_DIAGRAM_GROUP_CODE" val="l1-1"/>
  <p:tag name="KSO_WM_UNIT_SUBTYPE" val="d"/>
  <p:tag name="KSO_WM_UNIT_TYPE" val="l_h_i"/>
  <p:tag name="KSO_WM_UNIT_INDEX" val="1_1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3"/>
  <p:tag name="KSO_WM_DIAGRAM_MAX_ITEMCNT" val="6"/>
  <p:tag name="KSO_WM_DIAGRAM_MIN_ITEMCNT" val="3"/>
  <p:tag name="KSO_WM_DIAGRAM_COLOR_MATCH_VALUE" val="{&quot;shape&quot;:{&quot;fill&quot;:{&quot;gradient&quot;:[{&quot;brightness&quot;:0,&quot;colorType&quot;:1,&quot;foreColorIndex&quot;:5,&quot;pos&quot;:0,&quot;transparency&quot;:0},{&quot;brightness&quot;:0.4000000059604645,&quot;colorType&quot;:1,&quot;foreColorIndex&quot;:5,&quot;pos&quot;:0.899999976158142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1_2"/>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1_2"/>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1_3"/>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1_3"/>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5,&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1_4"/>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1_4"/>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LINE_FORE_SCHEMECOLOR_INDEX" val="5"/>
  <p:tag name="KSO_WM_DIAGRAM_MAX_ITEMCNT" val="6"/>
  <p:tag name="KSO_WM_DIAGRAM_MIN_ITEMCNT" val="3"/>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9,9,9,9,9,9]}"/>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a*1_1_1"/>
  <p:tag name="KSO_WM_TEMPLATE_CATEGORY" val="diagram"/>
  <p:tag name="KSO_WM_TEMPLATE_INDEX" val="20231069"/>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1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添加标题"/>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f*1_1_1"/>
  <p:tag name="KSO_WM_TEMPLATE_CATEGORY" val="diagram"/>
  <p:tag name="KSO_WM_TEMPLATE_INDEX" val="20231069"/>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1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单击此处添加正文，文字是您思想的提炼"/>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2_1"/>
  <p:tag name="KSO_WM_TEMPLATE_CATEGORY" val="diagram"/>
  <p:tag name="KSO_WM_TEMPLATE_INDEX" val="20231069"/>
  <p:tag name="KSO_WM_UNIT_LAYERLEVEL" val="1_1_1"/>
  <p:tag name="KSO_WM_TAG_VERSION" val="3.0"/>
  <p:tag name="KSO_WM_BEAUTIFY_FLAG" val="#wm#"/>
  <p:tag name="KSO_WM_DIAGRAM_GROUP_CODE" val="l1-1"/>
  <p:tag name="KSO_WM_UNIT_SUBTYPE" val="d"/>
  <p:tag name="KSO_WM_UNIT_TYPE" val="l_h_i"/>
  <p:tag name="KSO_WM_UNIT_INDEX" val="1_2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3"/>
  <p:tag name="KSO_WM_DIAGRAM_MAX_ITEMCNT" val="6"/>
  <p:tag name="KSO_WM_DIAGRAM_MIN_ITEMCNT" val="3"/>
  <p:tag name="KSO_WM_DIAGRAM_COLOR_MATCH_VALUE" val="{&quot;shape&quot;:{&quot;fill&quot;:{&quot;gradient&quot;:[{&quot;brightness&quot;:0.4000000059604645,&quot;colorType&quot;:1,&quot;foreColorIndex&quot;:6,&quot;pos&quot;:0.8999999761581421,&quot;transparency&quot;:0},{&quot;brightness&quot;:0,&quot;colorType&quot;:1,&quot;foreColorIndex&quot;:6,&quot;pos&quot;:0,&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2_2"/>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2_2"/>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6"/>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6,&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2_3"/>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2_3"/>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6"/>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6,&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2_4"/>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2_4"/>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LINE_FORE_SCHEMECOLOR_INDEX" val="6"/>
  <p:tag name="KSO_WM_DIAGRAM_MAX_ITEMCNT" val="6"/>
  <p:tag name="KSO_WM_DIAGRAM_MIN_ITEMCNT" val="3"/>
  <p:tag name="KSO_WM_DIAGRAM_COLOR_MATCH_VALUE" val="{&quot;shape&quot;:{&quot;fill&quot;:{&quot;type&quot;:0},&quot;glow&quot;:{&quot;colorType&quot;:0},&quot;line&quot;:{&quot;solidLine&quot;:{&quot;brightness&quot;:0,&quot;colorType&quot;:1,&quot;foreColorIndex&quot;:6,&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9,9,9,9,9,9]}"/>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a*1_2_1"/>
  <p:tag name="KSO_WM_TEMPLATE_CATEGORY" val="diagram"/>
  <p:tag name="KSO_WM_TEMPLATE_INDEX" val="20231069"/>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2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添加标题"/>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f*1_2_1"/>
  <p:tag name="KSO_WM_TEMPLATE_CATEGORY" val="diagram"/>
  <p:tag name="KSO_WM_TEMPLATE_INDEX" val="20231069"/>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2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单击此处输入你的正文，文字是您思想的提炼"/>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3_1"/>
  <p:tag name="KSO_WM_TEMPLATE_CATEGORY" val="diagram"/>
  <p:tag name="KSO_WM_TEMPLATE_INDEX" val="20231069"/>
  <p:tag name="KSO_WM_UNIT_LAYERLEVEL" val="1_1_1"/>
  <p:tag name="KSO_WM_TAG_VERSION" val="3.0"/>
  <p:tag name="KSO_WM_BEAUTIFY_FLAG" val="#wm#"/>
  <p:tag name="KSO_WM_DIAGRAM_GROUP_CODE" val="l1-1"/>
  <p:tag name="KSO_WM_UNIT_SUBTYPE" val="d"/>
  <p:tag name="KSO_WM_UNIT_TYPE" val="l_h_i"/>
  <p:tag name="KSO_WM_UNIT_INDEX" val="1_3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3"/>
  <p:tag name="KSO_WM_DIAGRAM_MAX_ITEMCNT" val="6"/>
  <p:tag name="KSO_WM_DIAGRAM_MIN_ITEMCNT" val="3"/>
  <p:tag name="KSO_WM_DIAGRAM_COLOR_MATCH_VALUE" val="{&quot;shape&quot;:{&quot;fill&quot;:{&quot;gradient&quot;:[{&quot;brightness&quot;:0.4000000059604645,&quot;colorType&quot;:1,&quot;foreColorIndex&quot;:7,&quot;pos&quot;:1,&quot;transparency&quot;:0},{&quot;brightness&quot;:0,&quot;colorType&quot;:1,&quot;foreColorIndex&quot;:7,&quot;pos&quot;:0.10000000149011612,&quot;transparency&quot;:0}],&quot;type&quot;:3},&quot;glow&quot;:{&quot;colorType&quot;:0},&quot;line&quot;:{&quot;type&quot;:0},&quot;shadow&quot;:{&quot;brightness&quot;:0,&quot;colorType&quot;:1,&quot;foreColorIndex&quot;:7,&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3_2"/>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3_2"/>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7"/>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7,&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3_3"/>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3_3"/>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7"/>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7,&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3_4"/>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3_4"/>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LINE_FORE_SCHEMECOLOR_INDEX" val="7"/>
  <p:tag name="KSO_WM_DIAGRAM_MAX_ITEMCNT" val="6"/>
  <p:tag name="KSO_WM_DIAGRAM_MIN_ITEMCNT" val="3"/>
  <p:tag name="KSO_WM_DIAGRAM_COLOR_MATCH_VALUE" val="{&quot;shape&quot;:{&quot;fill&quot;:{&quot;type&quot;:0},&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9,9,9,9,9,9]}"/>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a*1_3_1"/>
  <p:tag name="KSO_WM_TEMPLATE_CATEGORY" val="diagram"/>
  <p:tag name="KSO_WM_TEMPLATE_INDEX" val="20231069"/>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3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添加标题"/>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f*1_3_1"/>
  <p:tag name="KSO_WM_TEMPLATE_CATEGORY" val="diagram"/>
  <p:tag name="KSO_WM_TEMPLATE_INDEX" val="20231069"/>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3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单击此处添加正文，文字是您思想的提炼"/>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4_1"/>
  <p:tag name="KSO_WM_TEMPLATE_CATEGORY" val="diagram"/>
  <p:tag name="KSO_WM_TEMPLATE_INDEX" val="20231069"/>
  <p:tag name="KSO_WM_UNIT_LAYERLEVEL" val="1_1_1"/>
  <p:tag name="KSO_WM_TAG_VERSION" val="3.0"/>
  <p:tag name="KSO_WM_BEAUTIFY_FLAG" val="#wm#"/>
  <p:tag name="KSO_WM_DIAGRAM_GROUP_CODE" val="l1-1"/>
  <p:tag name="KSO_WM_UNIT_SUBTYPE" val="d"/>
  <p:tag name="KSO_WM_UNIT_TYPE" val="l_h_i"/>
  <p:tag name="KSO_WM_UNIT_INDEX" val="1_4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3"/>
  <p:tag name="KSO_WM_DIAGRAM_MAX_ITEMCNT" val="6"/>
  <p:tag name="KSO_WM_DIAGRAM_MIN_ITEMCNT" val="3"/>
  <p:tag name="KSO_WM_DIAGRAM_COLOR_MATCH_VALUE" val="{&quot;shape&quot;:{&quot;fill&quot;:{&quot;gradient&quot;:[{&quot;brightness&quot;:0.4000000059604645,&quot;colorType&quot;:1,&quot;foreColorIndex&quot;:8,&quot;pos&quot;:1,&quot;transparency&quot;:0},{&quot;brightness&quot;:0,&quot;colorType&quot;:1,&quot;foreColorIndex&quot;:8,&quot;pos&quot;:0,&quot;transparency&quot;:0}],&quot;type&quot;:3},&quot;glow&quot;:{&quot;colorType&quot;:0},&quot;line&quot;:{&quot;type&quot;:0},&quot;shadow&quot;:{&quot;brightness&quot;:0,&quot;colorType&quot;:1,&quot;foreColorIndex&quot;:8,&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4_4"/>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4_4"/>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LINE_FORE_SCHEMECOLOR_INDEX" val="7"/>
  <p:tag name="KSO_WM_DIAGRAM_MAX_ITEMCNT" val="6"/>
  <p:tag name="KSO_WM_DIAGRAM_MIN_ITEMCNT" val="3"/>
  <p:tag name="KSO_WM_DIAGRAM_COLOR_MATCH_VALUE" val="{&quot;shape&quot;:{&quot;fill&quot;:{&quot;type&quot;:0},&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9,9,9,9,9,9]}"/>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a*1_4_1"/>
  <p:tag name="KSO_WM_TEMPLATE_CATEGORY" val="diagram"/>
  <p:tag name="KSO_WM_TEMPLATE_INDEX" val="20231069"/>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4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添加标题"/>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f*1_4_1"/>
  <p:tag name="KSO_WM_TEMPLATE_CATEGORY" val="diagram"/>
  <p:tag name="KSO_WM_TEMPLATE_INDEX" val="20231069"/>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4_1"/>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PRESET_TEXT" val="单击此处输入你的正文，文字是您思想的提炼"/>
  <p:tag name="KSO_WM_UNIT_TEXT_FILL_FORE_SCHEMECOLOR_INDEX" val="1"/>
  <p:tag name="KSO_WM_UNIT_TEXT_FILL_TYPE" val="1"/>
  <p:tag name="KSO_WM_UNIT_TEXT_TYPE" val="1"/>
  <p:tag name="KSO_WM_DIAGRAM_MAX_ITEMCNT" val="6"/>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4_2"/>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4_2"/>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8"/>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8,&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069_2*l_h_i*1_4_3"/>
  <p:tag name="KSO_WM_TEMPLATE_CATEGORY" val="diagram"/>
  <p:tag name="KSO_WM_TEMPLATE_INDEX" val="20231069"/>
  <p:tag name="KSO_WM_UNIT_LAYERLEVEL" val="1_1_1"/>
  <p:tag name="KSO_WM_TAG_VERSION" val="3.0"/>
  <p:tag name="KSO_WM_BEAUTIFY_FLAG" val="#wm#"/>
  <p:tag name="KSO_WM_DIAGRAM_GROUP_CODE" val="l1-1"/>
  <p:tag name="KSO_WM_UNIT_TYPE" val="l_h_i"/>
  <p:tag name="KSO_WM_UNIT_INDEX" val="1_4_3"/>
  <p:tag name="KSO_WM_DIAGRAM_VIRTUALLY_FRAME" val="{&quot;height&quot;:289.256377952756,&quot;left&quot;:55.68677165354332,&quot;top&quot;:183.4934645669291,&quot;width&quot;:841.0918897637796}"/>
  <p:tag name="KSO_WM_DIAGRAM_VERSION" val="3"/>
  <p:tag name="KSO_WM_DIAGRAM_COLOR_TRICK" val="4"/>
  <p:tag name="KSO_WM_DIAGRAM_COLOR_TEXT_CAN_REMOVE" val="n"/>
  <p:tag name="KSO_WM_UNIT_FILL_TYPE" val="1"/>
  <p:tag name="KSO_WM_UNIT_FILL_FORE_SCHEMECOLOR_INDEX" val="8"/>
  <p:tag name="KSO_WM_UNIT_FILL_FORE_SCHEMECOLOR_INDEX_BRIGHTNESS" val="0"/>
  <p:tag name="KSO_WM_DIAGRAM_MAX_ITEMCNT" val="6"/>
  <p:tag name="KSO_WM_DIAGRAM_MIN_ITEMCNT" val="3"/>
  <p:tag name="KSO_WM_DIAGRAM_COLOR_MATCH_VALUE" val="{&quot;shape&quot;:{&quot;fill&quot;:{&quot;solid&quot;:{&quot;brightness&quot;:0,&quot;colorType&quot;:1,&quot;foreColorIndex&quot;:8,&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9,9,9,9,9,9]}"/>
</p:tagLst>
</file>

<file path=ppt/tags/tag77.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78.xml><?xml version="1.0" encoding="utf-8"?>
<p:tagLst xmlns:a="http://schemas.openxmlformats.org/drawingml/2006/main" xmlns:r="http://schemas.openxmlformats.org/officeDocument/2006/relationships" xmlns:p="http://schemas.openxmlformats.org/presentationml/2006/main">
  <p:tag name="TABLE_ENDDRAG_ORIGIN_RECT" val="671*292"/>
  <p:tag name="TABLE_ENDDRAG_RECT" val="144*165*671*292"/>
</p:tagLst>
</file>

<file path=ppt/tags/tag79.xml><?xml version="1.0" encoding="utf-8"?>
<p:tagLst xmlns:a="http://schemas.openxmlformats.org/drawingml/2006/main" xmlns:r="http://schemas.openxmlformats.org/officeDocument/2006/relationships" xmlns:p="http://schemas.openxmlformats.org/presentationml/2006/main">
  <p:tag name="TABLE_ENDDRAG_ORIGIN_RECT" val="671*261"/>
  <p:tag name="TABLE_ENDDRAG_RECT" val="144*202*671*261"/>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80.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81.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82.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83.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84.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85.xml><?xml version="1.0" encoding="utf-8"?>
<p:tagLst xmlns:a="http://schemas.openxmlformats.org/drawingml/2006/main" xmlns:r="http://schemas.openxmlformats.org/officeDocument/2006/relationships" xmlns:p="http://schemas.openxmlformats.org/presentationml/2006/main">
  <p:tag name="KSO_WM_DIAGRAM_VIRTUALLY_FRAME" val="{&quot;height&quot;:254.320157480315,&quot;left&quot;:49.316614173228345,&quot;top&quot;:158.83992125984253,&quot;width&quot;:863.2521259842521}"/>
</p:tagLst>
</file>

<file path=ppt/tags/tag86.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5151_2*l_h_f*1_1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5"/>
  <p:tag name="KSO_WM_UNIT_USESOURCEFORMAT_APPLY" val="1"/>
</p:tagLst>
</file>

<file path=ppt/tags/tag87.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5151_2*l_h_i*1_1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88.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5151_2*l_h_f*1_2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6"/>
  <p:tag name="KSO_WM_UNIT_USESOURCEFORMAT_APPLY" val="1"/>
</p:tagLst>
</file>

<file path=ppt/tags/tag89.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5151_2*l_h_i*1_2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424.9,&quot;left&quot;:390.45,&quot;top&quot;:69.75,&quot;width&quot;:553.4}"/>
</p:tagLst>
</file>

<file path=ppt/tags/tag90.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5151_2*l_h_f*1_3_1"/>
  <p:tag name="KSO_WM_TEMPLATE_CATEGORY" val="diagram"/>
  <p:tag name="KSO_WM_TEMPLATE_INDEX" val="20235151"/>
  <p:tag name="KSO_WM_UNIT_LAYERLEVEL" val="1_1_1"/>
  <p:tag name="KSO_WM_TAG_VERSION" val="3.0"/>
  <p:tag name="KSO_WM_BEAUTIFY_FLAG" val="#wm#"/>
  <p:tag name="KSO_WM_UNIT_TEXT_TYPE" val="1"/>
  <p:tag name="KSO_WM_DIAGRAM_MAX_ITEMCNT" val="12"/>
  <p:tag name="KSO_WM_DIAGRAM_MIN_ITEMCNT" val="2"/>
  <p:tag name="KSO_WM_DIAGRAM_VIRTUALLY_FRAME" val="{&quot;height&quot;:305,&quot;left&quot;:55.65,&quot;top&quot;:168.75,&quot;width&quot;:856.05}"/>
  <p:tag name="KSO_WM_DIAGRAM_COLOR_MATCH_VALUE" val="{&quot;shape&quot;:{&quot;fill&quot;:{&quot;solid&quot;:{&quot;brightness&quot;:0,&quot;colorType&quot;:1,&quot;foreColorIndex&quot;:2,&quot;transparency&quot;:0.8999999761581421},&quot;type&quot;:1},&quot;glow&quot;:{&quot;colorType&quot;:0},&quot;line&quot;:{&quot;gradient&quot;:[{&quot;brightness&quot;:0,&quot;colorType&quot;:1,&quot;foreColorIndex&quot;:5,&quot;pos&quot;:0,&quot;transparency&quot;:0.30000001192092896},{&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
  <p:tag name="KSO_WM_UNIT_FILL_TYPE" val="1"/>
  <p:tag name="KSO_WM_UNIT_FILL_FORE_SCHEMECOLOR_INDEX" val="2"/>
  <p:tag name="KSO_WM_UNIT_FILL_FORE_SCHEMECOLOR_INDEX_BRIGHTNESS" val="0"/>
  <p:tag name="KSO_WM_UNIT_TEXT_FILL_FORE_SCHEMECOLOR_INDEX" val="1"/>
  <p:tag name="KSO_WM_UNIT_TEXT_FILL_TYPE" val="1"/>
  <p:tag name="KSO_WM_UNIT_LINE_FORE_SCHEMECOLOR_INDEX" val="7"/>
  <p:tag name="KSO_WM_UNIT_USESOURCEFORMAT_APPLY" val="1"/>
</p:tagLst>
</file>

<file path=ppt/tags/tag91.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5151_2*l_h_i*1_3_1"/>
  <p:tag name="KSO_WM_TEMPLATE_CATEGORY" val="diagram"/>
  <p:tag name="KSO_WM_TEMPLATE_INDEX" val="20235151"/>
  <p:tag name="KSO_WM_UNIT_LAYERLEVEL" val="1_1_1"/>
  <p:tag name="KSO_WM_TAG_VERSION" val="3.0"/>
  <p:tag name="KSO_WM_BEAUTIFY_FLAG" val="#wm#"/>
  <p:tag name="KSO_WM_DIAGRAM_MAX_ITEMCNT" val="12"/>
  <p:tag name="KSO_WM_DIAGRAM_MIN_ITEMCNT" val="2"/>
  <p:tag name="KSO_WM_DIAGRAM_VIRTUALLY_FRAME" val="{&quot;height&quot;:305,&quot;left&quot;:55.65,&quot;top&quot;:168.75,&quot;width&quot;:856.05}"/>
  <p:tag name="KSO_WM_DIAGRAM_COLOR_MATCH_VALUE" val="{&quot;shape&quot;:{&quot;fill&quot;:{&quot;gradient&quot;:[{&quot;brightness&quot;:0,&quot;colorType&quot;:1,&quot;foreColorIndex&quot;:5,&quot;pos&quot;:0,&quot;transparency&quot;:0},{&quot;brightness&quot;:0,&quot;colorType&quot;:1,&quot;foreColorIndex&quot;:5,&quot;pos&quot;:1,&quot;transparency&quot;:0.4099999964237213}],&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USESOURCEFORMAT_APPLY" val="1"/>
</p:tagLst>
</file>

<file path=ppt/tags/tag92.xml><?xml version="1.0" encoding="utf-8"?>
<p:tagLst xmlns:a="http://schemas.openxmlformats.org/drawingml/2006/main" xmlns:r="http://schemas.openxmlformats.org/officeDocument/2006/relationships" xmlns:p="http://schemas.openxmlformats.org/presentationml/2006/main">
  <p:tag name="TABLE_ENDDRAG_ORIGIN_RECT" val="851*188"/>
  <p:tag name="TABLE_ENDDRAG_RECT" val="55*339*851*188"/>
</p:tagLst>
</file>

<file path=ppt/tags/tag93.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94.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97.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98.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ags/tag99.xml><?xml version="1.0" encoding="utf-8"?>
<p:tagLst xmlns:a="http://schemas.openxmlformats.org/drawingml/2006/main" xmlns:r="http://schemas.openxmlformats.org/officeDocument/2006/relationships" xmlns:p="http://schemas.openxmlformats.org/presentationml/2006/main">
  <p:tag name="KSO_WM_DIAGRAM_VIRTUALLY_FRAME" val="{&quot;height&quot;:289.20984251968514,&quot;left&quot;:83.58677165354331,&quot;top&quot;:164.74346456692913,&quot;width&quot;:841.0918897637796}"/>
</p:tagLst>
</file>

<file path=ppt/theme/theme1.xml><?xml version="1.0" encoding="utf-8"?>
<a:theme xmlns:a="http://schemas.openxmlformats.org/drawingml/2006/main" name="Designed by iSlide">
  <a:themeElements>
    <a:clrScheme name="iSlide">
      <a:dk1>
        <a:srgbClr val="000000"/>
      </a:dk1>
      <a:lt1>
        <a:srgbClr val="FFFFFF"/>
      </a:lt1>
      <a:dk2>
        <a:srgbClr val="778495"/>
      </a:dk2>
      <a:lt2>
        <a:srgbClr val="F0F0F0"/>
      </a:lt2>
      <a:accent1>
        <a:srgbClr val="2B4E72"/>
      </a:accent1>
      <a:accent2>
        <a:srgbClr val="2790B0"/>
      </a:accent2>
      <a:accent3>
        <a:srgbClr val="94BA65"/>
      </a:accent3>
      <a:accent4>
        <a:srgbClr val="353432"/>
      </a:accent4>
      <a:accent5>
        <a:srgbClr val="4E4D4A"/>
      </a:accent5>
      <a:accent6>
        <a:srgbClr val="BFBFBF"/>
      </a:accent6>
      <a:hlink>
        <a:srgbClr val="0077B5"/>
      </a:hlink>
      <a:folHlink>
        <a:srgbClr val="BFBFBF"/>
      </a:folHlink>
    </a:clrScheme>
    <a:fontScheme name="iSlide">
      <a:majorFont>
        <a:latin typeface="Arial"/>
        <a:ea typeface="微软雅黑"/>
        <a:cs typeface="Arial"/>
      </a:majorFont>
      <a:minorFont>
        <a:latin typeface="Arial"/>
        <a:ea typeface="微软雅黑"/>
        <a:cs typeface="Arial"/>
      </a:minorFont>
    </a:fontScheme>
    <a:fmtScheme name="iSlid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1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4A66AC"/>
        </a:solidFill>
        <a:ln cap="flat">
          <a:noFill/>
          <a:prstDash val="solid"/>
          <a:miter/>
        </a:ln>
      </a:spPr>
      <a:bodyPr vert="horz" wrap="square" lIns="91440" tIns="45720" rIns="91440" bIns="45720" rtlCol="0" anchor="ctr"/>
      <a:lstStyle>
        <a:defPPr algn="l">
          <a:lnSpc>
            <a:spcPct val="110000"/>
          </a:lnSpc>
          <a:defRPr kumimoji="1" lang="zh-CN" altLang="en-US"/>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2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8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6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3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3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4_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微软雅黑"/>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iSlide Presentation Template</Template>
  <TotalTime>0</TotalTime>
  <Words>12651</Words>
  <Application>Microsoft Office PowerPoint</Application>
  <PresentationFormat>宽屏</PresentationFormat>
  <Paragraphs>979</Paragraphs>
  <Slides>75</Slides>
  <Notes>72</Notes>
  <HiddenSlides>0</HiddenSlides>
  <MMClips>0</MMClips>
  <ScaleCrop>false</ScaleCrop>
  <HeadingPairs>
    <vt:vector size="8" baseType="variant">
      <vt:variant>
        <vt:lpstr>已用的字体</vt:lpstr>
      </vt:variant>
      <vt:variant>
        <vt:i4>19</vt:i4>
      </vt:variant>
      <vt:variant>
        <vt:lpstr>主题</vt:lpstr>
      </vt:variant>
      <vt:variant>
        <vt:i4>16</vt:i4>
      </vt:variant>
      <vt:variant>
        <vt:lpstr>嵌入 OLE 服务器</vt:lpstr>
      </vt:variant>
      <vt:variant>
        <vt:i4>2</vt:i4>
      </vt:variant>
      <vt:variant>
        <vt:lpstr>幻灯片标题</vt:lpstr>
      </vt:variant>
      <vt:variant>
        <vt:i4>75</vt:i4>
      </vt:variant>
    </vt:vector>
  </HeadingPairs>
  <TitlesOfParts>
    <vt:vector size="112" baseType="lpstr">
      <vt:lpstr>-apple-system</vt:lpstr>
      <vt:lpstr>Arial Unicode MS</vt:lpstr>
      <vt:lpstr>JetBrains Mono</vt:lpstr>
      <vt:lpstr>Open Sans</vt:lpstr>
      <vt:lpstr>Source Han Sans</vt:lpstr>
      <vt:lpstr>Source Han Sans CN Bold</vt:lpstr>
      <vt:lpstr>等线</vt:lpstr>
      <vt:lpstr>方正小标宋简体</vt:lpstr>
      <vt:lpstr>黑体</vt:lpstr>
      <vt:lpstr>思源黑体 CN Normal</vt:lpstr>
      <vt:lpstr>思源黑体 CN Regular</vt:lpstr>
      <vt:lpstr>思源宋体 CN</vt:lpstr>
      <vt:lpstr>宋体</vt:lpstr>
      <vt:lpstr>微软雅黑</vt:lpstr>
      <vt:lpstr>Arial</vt:lpstr>
      <vt:lpstr>Arial Black</vt:lpstr>
      <vt:lpstr>Century Gothic</vt:lpstr>
      <vt:lpstr>Times New Roman</vt:lpstr>
      <vt:lpstr>Wingdings</vt:lpstr>
      <vt:lpstr>Designed by iSlide</vt:lpstr>
      <vt:lpstr>1_Office 主题</vt:lpstr>
      <vt:lpstr>Office 主题​​</vt:lpstr>
      <vt:lpstr>2_Office 主题</vt:lpstr>
      <vt:lpstr>5_Office 主题</vt:lpstr>
      <vt:lpstr>10_Office 主题</vt:lpstr>
      <vt:lpstr>2_Office 主题​​</vt:lpstr>
      <vt:lpstr>13_Office 主题</vt:lpstr>
      <vt:lpstr>14_Office 主题</vt:lpstr>
      <vt:lpstr>11_Office 主题</vt:lpstr>
      <vt:lpstr>9_Office 主题</vt:lpstr>
      <vt:lpstr>4_Office 主题</vt:lpstr>
      <vt:lpstr>12_Office 主题</vt:lpstr>
      <vt:lpstr>8_Office 主题</vt:lpstr>
      <vt:lpstr>16_Office 主题</vt:lpstr>
      <vt:lpstr>3_Office 主题</vt:lpstr>
      <vt:lpstr>AxMath</vt:lpstr>
      <vt:lpstr>Microsoft Visio Drawing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iSlide</Manager>
  <Company>iSlide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iSlide</dc:creator>
  <cp:lastModifiedBy>Carry</cp:lastModifiedBy>
  <cp:revision>134</cp:revision>
  <cp:lastPrinted>2023-12-13T16:00:00Z</cp:lastPrinted>
  <dcterms:created xsi:type="dcterms:W3CDTF">2023-12-13T16:00:00Z</dcterms:created>
  <dcterms:modified xsi:type="dcterms:W3CDTF">2026-07-23T03:12:02Z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3c52f4b2-1b57-4f4c-840c-10d6b96080e0</vt:lpwstr>
  </property>
  <property fmtid="{D5CDD505-2E9C-101B-9397-08002B2CF9AE}" pid="3" name="ICV">
    <vt:lpwstr>22EF15798F184203A89457F577FDEBD7_12</vt:lpwstr>
  </property>
  <property fmtid="{D5CDD505-2E9C-101B-9397-08002B2CF9AE}" pid="4" name="KSOProductBuildVer">
    <vt:lpwstr>2052-12.1.0.18276</vt:lpwstr>
  </property>
</Properties>
</file>